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1" r:id="rId4"/>
    <p:sldId id="258" r:id="rId5"/>
    <p:sldId id="259" r:id="rId6"/>
    <p:sldId id="275" r:id="rId7"/>
    <p:sldId id="261" r:id="rId8"/>
    <p:sldId id="282" r:id="rId9"/>
    <p:sldId id="277" r:id="rId10"/>
    <p:sldId id="283" r:id="rId11"/>
    <p:sldId id="274" r:id="rId12"/>
    <p:sldId id="284" r:id="rId1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BCED1"/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402" y="-90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5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18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8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0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9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pPr/>
              <a:t>2017/11/5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18848016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18237801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19833911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矩形 19"/>
          <p:cNvSpPr>
            <a:spLocks noChangeArrowheads="1"/>
          </p:cNvSpPr>
          <p:nvPr/>
        </p:nvSpPr>
        <p:spPr bwMode="auto">
          <a:xfrm>
            <a:off x="3927476" y="1344613"/>
            <a:ext cx="4310062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3473044" y="3355975"/>
            <a:ext cx="505138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HACK×FDU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参赛项目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“乐行”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您的驾车情绪调节助手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40408" y="1247777"/>
            <a:ext cx="4434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5" grpId="0" animBg="1" autoUpdateAnimBg="0"/>
      <p:bldP spid="3077" grpId="0" animBg="1" autoUpdateAnimBg="0"/>
      <p:bldP spid="3078" grpId="0" animBg="1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90" grpId="0" animBg="1" autoUpdateAnimBg="0"/>
      <p:bldP spid="3091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2150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151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51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15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151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1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2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2152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152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2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2152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2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2153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未来发展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8436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4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8438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440" name="Group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325" y="2073275"/>
            <a:ext cx="3668713" cy="366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弧形 8"/>
          <p:cNvSpPr>
            <a:spLocks/>
          </p:cNvSpPr>
          <p:nvPr/>
        </p:nvSpPr>
        <p:spPr bwMode="auto">
          <a:xfrm>
            <a:off x="301625" y="1682750"/>
            <a:ext cx="4451350" cy="4449763"/>
          </a:xfrm>
          <a:custGeom>
            <a:avLst/>
            <a:gdLst>
              <a:gd name="T0" fmla="*/ 585303 w 4451350"/>
              <a:gd name="T1" fmla="*/ 721155 h 4449763"/>
              <a:gd name="T2" fmla="*/ 3028648 w 4451350"/>
              <a:gd name="T3" fmla="*/ 149841 h 4449763"/>
              <a:gd name="T4" fmla="*/ 4451337 w 4451350"/>
              <a:gd name="T5" fmla="*/ 2217040 h 4449763"/>
              <a:gd name="T6" fmla="*/ 3043250 w 4451350"/>
              <a:gd name="T7" fmla="*/ 4294216 h 4449763"/>
              <a:gd name="T8" fmla="*/ 595943 w 4451350"/>
              <a:gd name="T9" fmla="*/ 3740125 h 4449763"/>
              <a:gd name="T10" fmla="*/ 2225675 w 4451350"/>
              <a:gd name="T11" fmla="*/ 2224882 h 4449763"/>
              <a:gd name="T12" fmla="*/ 585303 w 4451350"/>
              <a:gd name="T13" fmla="*/ 721155 h 4449763"/>
              <a:gd name="T14" fmla="*/ 585303 w 4451350"/>
              <a:gd name="T15" fmla="*/ 721155 h 4449763"/>
              <a:gd name="T16" fmla="*/ 3028648 w 4451350"/>
              <a:gd name="T17" fmla="*/ 149841 h 4449763"/>
              <a:gd name="T18" fmla="*/ 4451337 w 4451350"/>
              <a:gd name="T19" fmla="*/ 2217040 h 4449763"/>
              <a:gd name="T20" fmla="*/ 3043250 w 4451350"/>
              <a:gd name="T21" fmla="*/ 4294216 h 4449763"/>
              <a:gd name="T22" fmla="*/ 595943 w 4451350"/>
              <a:gd name="T23" fmla="*/ 3740125 h 4449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51350" h="4449763" stroke="0">
                <a:moveTo>
                  <a:pt x="585303" y="721155"/>
                </a:moveTo>
                <a:cubicBezTo>
                  <a:pt x="1204501" y="46171"/>
                  <a:pt x="2174197" y="-180568"/>
                  <a:pt x="3028648" y="149841"/>
                </a:cubicBezTo>
                <a:cubicBezTo>
                  <a:pt x="3883414" y="480371"/>
                  <a:pt x="4448107" y="1300883"/>
                  <a:pt x="4451337" y="2217040"/>
                </a:cubicBezTo>
                <a:cubicBezTo>
                  <a:pt x="4454567" y="3133201"/>
                  <a:pt x="3895669" y="3957674"/>
                  <a:pt x="3043250" y="4294216"/>
                </a:cubicBezTo>
                <a:cubicBezTo>
                  <a:pt x="2191151" y="4630632"/>
                  <a:pt x="1219882" y="4410729"/>
                  <a:pt x="595943" y="3740125"/>
                </a:cubicBezTo>
                <a:lnTo>
                  <a:pt x="2225675" y="2224882"/>
                </a:lnTo>
                <a:lnTo>
                  <a:pt x="585303" y="721155"/>
                </a:lnTo>
                <a:close/>
              </a:path>
              <a:path w="4451350" h="4449763" fill="none">
                <a:moveTo>
                  <a:pt x="585303" y="721155"/>
                </a:moveTo>
                <a:cubicBezTo>
                  <a:pt x="1204501" y="46171"/>
                  <a:pt x="2174197" y="-180568"/>
                  <a:pt x="3028648" y="149841"/>
                </a:cubicBezTo>
                <a:cubicBezTo>
                  <a:pt x="3883414" y="480371"/>
                  <a:pt x="4448107" y="1300883"/>
                  <a:pt x="4451337" y="2217040"/>
                </a:cubicBezTo>
                <a:cubicBezTo>
                  <a:pt x="4454567" y="3133201"/>
                  <a:pt x="3895669" y="3957674"/>
                  <a:pt x="3043250" y="4294216"/>
                </a:cubicBezTo>
                <a:cubicBezTo>
                  <a:pt x="2191151" y="4630632"/>
                  <a:pt x="1219882" y="4410729"/>
                  <a:pt x="595943" y="3740125"/>
                </a:cubicBezTo>
              </a:path>
            </a:pathLst>
          </a:custGeom>
          <a:noFill/>
          <a:ln w="146050" cap="rnd" cmpd="sng">
            <a:solidFill>
              <a:schemeClr val="bg1">
                <a:alpha val="70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42" name="椭圆 10"/>
          <p:cNvSpPr>
            <a:spLocks noChangeArrowheads="1"/>
          </p:cNvSpPr>
          <p:nvPr/>
        </p:nvSpPr>
        <p:spPr bwMode="auto">
          <a:xfrm>
            <a:off x="819150" y="2341563"/>
            <a:ext cx="134938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3" name="椭圆 16"/>
          <p:cNvSpPr>
            <a:spLocks noChangeArrowheads="1"/>
          </p:cNvSpPr>
          <p:nvPr/>
        </p:nvSpPr>
        <p:spPr bwMode="auto">
          <a:xfrm>
            <a:off x="2459038" y="1614488"/>
            <a:ext cx="136525" cy="1365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4" name="椭圆 17"/>
          <p:cNvSpPr>
            <a:spLocks noChangeArrowheads="1"/>
          </p:cNvSpPr>
          <p:nvPr/>
        </p:nvSpPr>
        <p:spPr bwMode="auto">
          <a:xfrm>
            <a:off x="4167188" y="2411413"/>
            <a:ext cx="134937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5" name="椭圆 18"/>
          <p:cNvSpPr>
            <a:spLocks noChangeArrowheads="1"/>
          </p:cNvSpPr>
          <p:nvPr/>
        </p:nvSpPr>
        <p:spPr bwMode="auto">
          <a:xfrm>
            <a:off x="4687888" y="3840163"/>
            <a:ext cx="134937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6" name="椭圆 19"/>
          <p:cNvSpPr>
            <a:spLocks noChangeArrowheads="1"/>
          </p:cNvSpPr>
          <p:nvPr/>
        </p:nvSpPr>
        <p:spPr bwMode="auto">
          <a:xfrm>
            <a:off x="4224338" y="5197475"/>
            <a:ext cx="136525" cy="1349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7" name="椭圆 20"/>
          <p:cNvSpPr>
            <a:spLocks noChangeArrowheads="1"/>
          </p:cNvSpPr>
          <p:nvPr/>
        </p:nvSpPr>
        <p:spPr bwMode="auto">
          <a:xfrm>
            <a:off x="2459038" y="6065838"/>
            <a:ext cx="136525" cy="1349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8" name="椭圆 21"/>
          <p:cNvSpPr>
            <a:spLocks noChangeArrowheads="1"/>
          </p:cNvSpPr>
          <p:nvPr/>
        </p:nvSpPr>
        <p:spPr bwMode="auto">
          <a:xfrm>
            <a:off x="830263" y="5353050"/>
            <a:ext cx="134937" cy="1349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9" name="Freeform 10"/>
          <p:cNvSpPr>
            <a:spLocks noEditPoints="1"/>
          </p:cNvSpPr>
          <p:nvPr/>
        </p:nvSpPr>
        <p:spPr bwMode="auto">
          <a:xfrm>
            <a:off x="2736850" y="1196975"/>
            <a:ext cx="392113" cy="330200"/>
          </a:xfrm>
          <a:custGeom>
            <a:avLst/>
            <a:gdLst>
              <a:gd name="T0" fmla="*/ 1050 w 1051"/>
              <a:gd name="T1" fmla="*/ 533 h 884"/>
              <a:gd name="T2" fmla="*/ 1048 w 1051"/>
              <a:gd name="T3" fmla="*/ 520 h 884"/>
              <a:gd name="T4" fmla="*/ 1046 w 1051"/>
              <a:gd name="T5" fmla="*/ 505 h 884"/>
              <a:gd name="T6" fmla="*/ 1042 w 1051"/>
              <a:gd name="T7" fmla="*/ 489 h 884"/>
              <a:gd name="T8" fmla="*/ 1040 w 1051"/>
              <a:gd name="T9" fmla="*/ 479 h 884"/>
              <a:gd name="T10" fmla="*/ 1034 w 1051"/>
              <a:gd name="T11" fmla="*/ 460 h 884"/>
              <a:gd name="T12" fmla="*/ 1034 w 1051"/>
              <a:gd name="T13" fmla="*/ 459 h 884"/>
              <a:gd name="T14" fmla="*/ 894 w 1051"/>
              <a:gd name="T15" fmla="*/ 287 h 884"/>
              <a:gd name="T16" fmla="*/ 889 w 1051"/>
              <a:gd name="T17" fmla="*/ 284 h 884"/>
              <a:gd name="T18" fmla="*/ 873 w 1051"/>
              <a:gd name="T19" fmla="*/ 275 h 884"/>
              <a:gd name="T20" fmla="*/ 863 w 1051"/>
              <a:gd name="T21" fmla="*/ 271 h 884"/>
              <a:gd name="T22" fmla="*/ 848 w 1051"/>
              <a:gd name="T23" fmla="*/ 264 h 884"/>
              <a:gd name="T24" fmla="*/ 837 w 1051"/>
              <a:gd name="T25" fmla="*/ 260 h 884"/>
              <a:gd name="T26" fmla="*/ 821 w 1051"/>
              <a:gd name="T27" fmla="*/ 255 h 884"/>
              <a:gd name="T28" fmla="*/ 819 w 1051"/>
              <a:gd name="T29" fmla="*/ 254 h 884"/>
              <a:gd name="T30" fmla="*/ 511 w 1051"/>
              <a:gd name="T31" fmla="*/ 0 h 884"/>
              <a:gd name="T32" fmla="*/ 196 w 1051"/>
              <a:gd name="T33" fmla="*/ 315 h 884"/>
              <a:gd name="T34" fmla="*/ 197 w 1051"/>
              <a:gd name="T35" fmla="*/ 330 h 884"/>
              <a:gd name="T36" fmla="*/ 0 w 1051"/>
              <a:gd name="T37" fmla="*/ 600 h 884"/>
              <a:gd name="T38" fmla="*/ 283 w 1051"/>
              <a:gd name="T39" fmla="*/ 884 h 884"/>
              <a:gd name="T40" fmla="*/ 730 w 1051"/>
              <a:gd name="T41" fmla="*/ 884 h 884"/>
              <a:gd name="T42" fmla="*/ 1051 w 1051"/>
              <a:gd name="T43" fmla="*/ 562 h 884"/>
              <a:gd name="T44" fmla="*/ 1050 w 1051"/>
              <a:gd name="T45" fmla="*/ 533 h 884"/>
              <a:gd name="T46" fmla="*/ 730 w 1051"/>
              <a:gd name="T47" fmla="*/ 825 h 884"/>
              <a:gd name="T48" fmla="*/ 283 w 1051"/>
              <a:gd name="T49" fmla="*/ 825 h 884"/>
              <a:gd name="T50" fmla="*/ 59 w 1051"/>
              <a:gd name="T51" fmla="*/ 600 h 884"/>
              <a:gd name="T52" fmla="*/ 205 w 1051"/>
              <a:gd name="T53" fmla="*/ 389 h 884"/>
              <a:gd name="T54" fmla="*/ 265 w 1051"/>
              <a:gd name="T55" fmla="*/ 512 h 884"/>
              <a:gd name="T56" fmla="*/ 288 w 1051"/>
              <a:gd name="T57" fmla="*/ 523 h 884"/>
              <a:gd name="T58" fmla="*/ 307 w 1051"/>
              <a:gd name="T59" fmla="*/ 516 h 884"/>
              <a:gd name="T60" fmla="*/ 311 w 1051"/>
              <a:gd name="T61" fmla="*/ 475 h 884"/>
              <a:gd name="T62" fmla="*/ 257 w 1051"/>
              <a:gd name="T63" fmla="*/ 348 h 884"/>
              <a:gd name="T64" fmla="*/ 257 w 1051"/>
              <a:gd name="T65" fmla="*/ 348 h 884"/>
              <a:gd name="T66" fmla="*/ 255 w 1051"/>
              <a:gd name="T67" fmla="*/ 331 h 884"/>
              <a:gd name="T68" fmla="*/ 255 w 1051"/>
              <a:gd name="T69" fmla="*/ 315 h 884"/>
              <a:gd name="T70" fmla="*/ 511 w 1051"/>
              <a:gd name="T71" fmla="*/ 59 h 884"/>
              <a:gd name="T72" fmla="*/ 756 w 1051"/>
              <a:gd name="T73" fmla="*/ 243 h 884"/>
              <a:gd name="T74" fmla="*/ 730 w 1051"/>
              <a:gd name="T75" fmla="*/ 241 h 884"/>
              <a:gd name="T76" fmla="*/ 532 w 1051"/>
              <a:gd name="T77" fmla="*/ 310 h 884"/>
              <a:gd name="T78" fmla="*/ 527 w 1051"/>
              <a:gd name="T79" fmla="*/ 351 h 884"/>
              <a:gd name="T80" fmla="*/ 568 w 1051"/>
              <a:gd name="T81" fmla="*/ 356 h 884"/>
              <a:gd name="T82" fmla="*/ 730 w 1051"/>
              <a:gd name="T83" fmla="*/ 300 h 884"/>
              <a:gd name="T84" fmla="*/ 792 w 1051"/>
              <a:gd name="T85" fmla="*/ 307 h 884"/>
              <a:gd name="T86" fmla="*/ 846 w 1051"/>
              <a:gd name="T87" fmla="*/ 327 h 884"/>
              <a:gd name="T88" fmla="*/ 851 w 1051"/>
              <a:gd name="T89" fmla="*/ 330 h 884"/>
              <a:gd name="T90" fmla="*/ 866 w 1051"/>
              <a:gd name="T91" fmla="*/ 338 h 884"/>
              <a:gd name="T92" fmla="*/ 871 w 1051"/>
              <a:gd name="T93" fmla="*/ 341 h 884"/>
              <a:gd name="T94" fmla="*/ 886 w 1051"/>
              <a:gd name="T95" fmla="*/ 352 h 884"/>
              <a:gd name="T96" fmla="*/ 888 w 1051"/>
              <a:gd name="T97" fmla="*/ 353 h 884"/>
              <a:gd name="T98" fmla="*/ 977 w 1051"/>
              <a:gd name="T99" fmla="*/ 473 h 884"/>
              <a:gd name="T100" fmla="*/ 978 w 1051"/>
              <a:gd name="T101" fmla="*/ 476 h 884"/>
              <a:gd name="T102" fmla="*/ 983 w 1051"/>
              <a:gd name="T103" fmla="*/ 493 h 884"/>
              <a:gd name="T104" fmla="*/ 985 w 1051"/>
              <a:gd name="T105" fmla="*/ 500 h 884"/>
              <a:gd name="T106" fmla="*/ 988 w 1051"/>
              <a:gd name="T107" fmla="*/ 515 h 884"/>
              <a:gd name="T108" fmla="*/ 990 w 1051"/>
              <a:gd name="T109" fmla="*/ 527 h 884"/>
              <a:gd name="T110" fmla="*/ 991 w 1051"/>
              <a:gd name="T111" fmla="*/ 538 h 884"/>
              <a:gd name="T112" fmla="*/ 993 w 1051"/>
              <a:gd name="T113" fmla="*/ 562 h 884"/>
              <a:gd name="T114" fmla="*/ 730 w 1051"/>
              <a:gd name="T115" fmla="*/ 825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51" h="884">
                <a:moveTo>
                  <a:pt x="1050" y="533"/>
                </a:moveTo>
                <a:cubicBezTo>
                  <a:pt x="1049" y="529"/>
                  <a:pt x="1049" y="525"/>
                  <a:pt x="1048" y="520"/>
                </a:cubicBezTo>
                <a:cubicBezTo>
                  <a:pt x="1048" y="515"/>
                  <a:pt x="1047" y="510"/>
                  <a:pt x="1046" y="505"/>
                </a:cubicBezTo>
                <a:cubicBezTo>
                  <a:pt x="1045" y="500"/>
                  <a:pt x="1044" y="494"/>
                  <a:pt x="1042" y="489"/>
                </a:cubicBezTo>
                <a:cubicBezTo>
                  <a:pt x="1042" y="485"/>
                  <a:pt x="1041" y="482"/>
                  <a:pt x="1040" y="479"/>
                </a:cubicBezTo>
                <a:cubicBezTo>
                  <a:pt x="1038" y="473"/>
                  <a:pt x="1036" y="466"/>
                  <a:pt x="1034" y="460"/>
                </a:cubicBezTo>
                <a:cubicBezTo>
                  <a:pt x="1034" y="459"/>
                  <a:pt x="1034" y="459"/>
                  <a:pt x="1034" y="459"/>
                </a:cubicBezTo>
                <a:cubicBezTo>
                  <a:pt x="1009" y="386"/>
                  <a:pt x="959" y="326"/>
                  <a:pt x="894" y="287"/>
                </a:cubicBezTo>
                <a:cubicBezTo>
                  <a:pt x="893" y="286"/>
                  <a:pt x="891" y="285"/>
                  <a:pt x="889" y="284"/>
                </a:cubicBezTo>
                <a:cubicBezTo>
                  <a:pt x="884" y="281"/>
                  <a:pt x="878" y="278"/>
                  <a:pt x="873" y="275"/>
                </a:cubicBezTo>
                <a:cubicBezTo>
                  <a:pt x="870" y="274"/>
                  <a:pt x="867" y="272"/>
                  <a:pt x="863" y="271"/>
                </a:cubicBezTo>
                <a:cubicBezTo>
                  <a:pt x="858" y="268"/>
                  <a:pt x="853" y="266"/>
                  <a:pt x="848" y="264"/>
                </a:cubicBezTo>
                <a:cubicBezTo>
                  <a:pt x="844" y="262"/>
                  <a:pt x="840" y="261"/>
                  <a:pt x="837" y="260"/>
                </a:cubicBezTo>
                <a:cubicBezTo>
                  <a:pt x="831" y="258"/>
                  <a:pt x="826" y="256"/>
                  <a:pt x="821" y="255"/>
                </a:cubicBezTo>
                <a:cubicBezTo>
                  <a:pt x="820" y="254"/>
                  <a:pt x="819" y="254"/>
                  <a:pt x="819" y="254"/>
                </a:cubicBezTo>
                <a:cubicBezTo>
                  <a:pt x="790" y="108"/>
                  <a:pt x="661" y="0"/>
                  <a:pt x="511" y="0"/>
                </a:cubicBezTo>
                <a:cubicBezTo>
                  <a:pt x="337" y="0"/>
                  <a:pt x="196" y="141"/>
                  <a:pt x="196" y="315"/>
                </a:cubicBezTo>
                <a:cubicBezTo>
                  <a:pt x="196" y="320"/>
                  <a:pt x="196" y="325"/>
                  <a:pt x="197" y="330"/>
                </a:cubicBezTo>
                <a:cubicBezTo>
                  <a:pt x="81" y="367"/>
                  <a:pt x="0" y="477"/>
                  <a:pt x="0" y="600"/>
                </a:cubicBezTo>
                <a:cubicBezTo>
                  <a:pt x="0" y="756"/>
                  <a:pt x="127" y="884"/>
                  <a:pt x="283" y="884"/>
                </a:cubicBezTo>
                <a:cubicBezTo>
                  <a:pt x="730" y="884"/>
                  <a:pt x="730" y="884"/>
                  <a:pt x="730" y="884"/>
                </a:cubicBezTo>
                <a:cubicBezTo>
                  <a:pt x="907" y="884"/>
                  <a:pt x="1051" y="739"/>
                  <a:pt x="1051" y="562"/>
                </a:cubicBezTo>
                <a:cubicBezTo>
                  <a:pt x="1051" y="552"/>
                  <a:pt x="1051" y="543"/>
                  <a:pt x="1050" y="533"/>
                </a:cubicBezTo>
                <a:close/>
                <a:moveTo>
                  <a:pt x="730" y="825"/>
                </a:moveTo>
                <a:cubicBezTo>
                  <a:pt x="283" y="825"/>
                  <a:pt x="283" y="825"/>
                  <a:pt x="283" y="825"/>
                </a:cubicBezTo>
                <a:cubicBezTo>
                  <a:pt x="159" y="825"/>
                  <a:pt x="59" y="724"/>
                  <a:pt x="59" y="600"/>
                </a:cubicBezTo>
                <a:cubicBezTo>
                  <a:pt x="59" y="506"/>
                  <a:pt x="119" y="421"/>
                  <a:pt x="205" y="389"/>
                </a:cubicBezTo>
                <a:cubicBezTo>
                  <a:pt x="216" y="434"/>
                  <a:pt x="236" y="476"/>
                  <a:pt x="265" y="512"/>
                </a:cubicBezTo>
                <a:cubicBezTo>
                  <a:pt x="271" y="519"/>
                  <a:pt x="280" y="523"/>
                  <a:pt x="288" y="523"/>
                </a:cubicBezTo>
                <a:cubicBezTo>
                  <a:pt x="295" y="523"/>
                  <a:pt x="301" y="520"/>
                  <a:pt x="307" y="516"/>
                </a:cubicBezTo>
                <a:cubicBezTo>
                  <a:pt x="319" y="506"/>
                  <a:pt x="321" y="487"/>
                  <a:pt x="311" y="475"/>
                </a:cubicBezTo>
                <a:cubicBezTo>
                  <a:pt x="281" y="438"/>
                  <a:pt x="263" y="395"/>
                  <a:pt x="257" y="348"/>
                </a:cubicBezTo>
                <a:cubicBezTo>
                  <a:pt x="257" y="348"/>
                  <a:pt x="257" y="348"/>
                  <a:pt x="257" y="348"/>
                </a:cubicBezTo>
                <a:cubicBezTo>
                  <a:pt x="256" y="342"/>
                  <a:pt x="256" y="336"/>
                  <a:pt x="255" y="331"/>
                </a:cubicBezTo>
                <a:cubicBezTo>
                  <a:pt x="255" y="326"/>
                  <a:pt x="255" y="320"/>
                  <a:pt x="255" y="315"/>
                </a:cubicBezTo>
                <a:cubicBezTo>
                  <a:pt x="255" y="174"/>
                  <a:pt x="369" y="59"/>
                  <a:pt x="511" y="59"/>
                </a:cubicBezTo>
                <a:cubicBezTo>
                  <a:pt x="625" y="59"/>
                  <a:pt x="724" y="136"/>
                  <a:pt x="756" y="243"/>
                </a:cubicBezTo>
                <a:cubicBezTo>
                  <a:pt x="747" y="242"/>
                  <a:pt x="739" y="241"/>
                  <a:pt x="730" y="241"/>
                </a:cubicBezTo>
                <a:cubicBezTo>
                  <a:pt x="657" y="241"/>
                  <a:pt x="589" y="265"/>
                  <a:pt x="532" y="310"/>
                </a:cubicBezTo>
                <a:cubicBezTo>
                  <a:pt x="519" y="320"/>
                  <a:pt x="517" y="338"/>
                  <a:pt x="527" y="351"/>
                </a:cubicBezTo>
                <a:cubicBezTo>
                  <a:pt x="537" y="364"/>
                  <a:pt x="555" y="366"/>
                  <a:pt x="568" y="356"/>
                </a:cubicBezTo>
                <a:cubicBezTo>
                  <a:pt x="615" y="319"/>
                  <a:pt x="671" y="300"/>
                  <a:pt x="730" y="300"/>
                </a:cubicBezTo>
                <a:cubicBezTo>
                  <a:pt x="751" y="300"/>
                  <a:pt x="772" y="303"/>
                  <a:pt x="792" y="307"/>
                </a:cubicBezTo>
                <a:cubicBezTo>
                  <a:pt x="811" y="312"/>
                  <a:pt x="829" y="319"/>
                  <a:pt x="846" y="327"/>
                </a:cubicBezTo>
                <a:cubicBezTo>
                  <a:pt x="848" y="328"/>
                  <a:pt x="849" y="329"/>
                  <a:pt x="851" y="330"/>
                </a:cubicBezTo>
                <a:cubicBezTo>
                  <a:pt x="856" y="332"/>
                  <a:pt x="861" y="335"/>
                  <a:pt x="866" y="338"/>
                </a:cubicBezTo>
                <a:cubicBezTo>
                  <a:pt x="868" y="339"/>
                  <a:pt x="869" y="340"/>
                  <a:pt x="871" y="341"/>
                </a:cubicBezTo>
                <a:cubicBezTo>
                  <a:pt x="876" y="344"/>
                  <a:pt x="881" y="348"/>
                  <a:pt x="886" y="352"/>
                </a:cubicBezTo>
                <a:cubicBezTo>
                  <a:pt x="887" y="352"/>
                  <a:pt x="888" y="353"/>
                  <a:pt x="888" y="353"/>
                </a:cubicBezTo>
                <a:cubicBezTo>
                  <a:pt x="928" y="384"/>
                  <a:pt x="959" y="425"/>
                  <a:pt x="977" y="473"/>
                </a:cubicBezTo>
                <a:cubicBezTo>
                  <a:pt x="977" y="474"/>
                  <a:pt x="977" y="475"/>
                  <a:pt x="978" y="476"/>
                </a:cubicBezTo>
                <a:cubicBezTo>
                  <a:pt x="980" y="481"/>
                  <a:pt x="981" y="487"/>
                  <a:pt x="983" y="493"/>
                </a:cubicBezTo>
                <a:cubicBezTo>
                  <a:pt x="984" y="495"/>
                  <a:pt x="984" y="498"/>
                  <a:pt x="985" y="500"/>
                </a:cubicBezTo>
                <a:cubicBezTo>
                  <a:pt x="986" y="505"/>
                  <a:pt x="987" y="510"/>
                  <a:pt x="988" y="515"/>
                </a:cubicBezTo>
                <a:cubicBezTo>
                  <a:pt x="989" y="519"/>
                  <a:pt x="989" y="523"/>
                  <a:pt x="990" y="527"/>
                </a:cubicBezTo>
                <a:cubicBezTo>
                  <a:pt x="990" y="530"/>
                  <a:pt x="991" y="534"/>
                  <a:pt x="991" y="538"/>
                </a:cubicBezTo>
                <a:cubicBezTo>
                  <a:pt x="992" y="546"/>
                  <a:pt x="993" y="554"/>
                  <a:pt x="993" y="562"/>
                </a:cubicBezTo>
                <a:cubicBezTo>
                  <a:pt x="993" y="707"/>
                  <a:pt x="875" y="825"/>
                  <a:pt x="730" y="8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0" name="Freeform 11"/>
          <p:cNvSpPr>
            <a:spLocks noEditPoints="1"/>
          </p:cNvSpPr>
          <p:nvPr/>
        </p:nvSpPr>
        <p:spPr bwMode="auto">
          <a:xfrm>
            <a:off x="4979988" y="3700463"/>
            <a:ext cx="385762" cy="414337"/>
          </a:xfrm>
          <a:custGeom>
            <a:avLst/>
            <a:gdLst>
              <a:gd name="T0" fmla="*/ 1027 w 1031"/>
              <a:gd name="T1" fmla="*/ 227 h 1107"/>
              <a:gd name="T2" fmla="*/ 1023 w 1031"/>
              <a:gd name="T3" fmla="*/ 205 h 1107"/>
              <a:gd name="T4" fmla="*/ 655 w 1031"/>
              <a:gd name="T5" fmla="*/ 7 h 1107"/>
              <a:gd name="T6" fmla="*/ 376 w 1031"/>
              <a:gd name="T7" fmla="*/ 7 h 1107"/>
              <a:gd name="T8" fmla="*/ 8 w 1031"/>
              <a:gd name="T9" fmla="*/ 205 h 1107"/>
              <a:gd name="T10" fmla="*/ 3 w 1031"/>
              <a:gd name="T11" fmla="*/ 227 h 1107"/>
              <a:gd name="T12" fmla="*/ 3 w 1031"/>
              <a:gd name="T13" fmla="*/ 592 h 1107"/>
              <a:gd name="T14" fmla="*/ 8 w 1031"/>
              <a:gd name="T15" fmla="*/ 614 h 1107"/>
              <a:gd name="T16" fmla="*/ 137 w 1031"/>
              <a:gd name="T17" fmla="*/ 876 h 1107"/>
              <a:gd name="T18" fmla="*/ 501 w 1031"/>
              <a:gd name="T19" fmla="*/ 1103 h 1107"/>
              <a:gd name="T20" fmla="*/ 530 w 1031"/>
              <a:gd name="T21" fmla="*/ 1103 h 1107"/>
              <a:gd name="T22" fmla="*/ 894 w 1031"/>
              <a:gd name="T23" fmla="*/ 876 h 1107"/>
              <a:gd name="T24" fmla="*/ 1023 w 1031"/>
              <a:gd name="T25" fmla="*/ 614 h 1107"/>
              <a:gd name="T26" fmla="*/ 1027 w 1031"/>
              <a:gd name="T27" fmla="*/ 592 h 1107"/>
              <a:gd name="T28" fmla="*/ 515 w 1031"/>
              <a:gd name="T29" fmla="*/ 594 h 1107"/>
              <a:gd name="T30" fmla="*/ 515 w 1031"/>
              <a:gd name="T31" fmla="*/ 225 h 1107"/>
              <a:gd name="T32" fmla="*/ 515 w 1031"/>
              <a:gd name="T33" fmla="*/ 594 h 1107"/>
              <a:gd name="T34" fmla="*/ 993 w 1031"/>
              <a:gd name="T35" fmla="*/ 222 h 1107"/>
              <a:gd name="T36" fmla="*/ 537 w 1031"/>
              <a:gd name="T37" fmla="*/ 204 h 1107"/>
              <a:gd name="T38" fmla="*/ 360 w 1031"/>
              <a:gd name="T39" fmla="*/ 35 h 1107"/>
              <a:gd name="T40" fmla="*/ 170 w 1031"/>
              <a:gd name="T41" fmla="*/ 390 h 1107"/>
              <a:gd name="T42" fmla="*/ 360 w 1031"/>
              <a:gd name="T43" fmla="*/ 35 h 1107"/>
              <a:gd name="T44" fmla="*/ 493 w 1031"/>
              <a:gd name="T45" fmla="*/ 615 h 1107"/>
              <a:gd name="T46" fmla="*/ 37 w 1031"/>
              <a:gd name="T47" fmla="*/ 597 h 1107"/>
              <a:gd name="T48" fmla="*/ 835 w 1031"/>
              <a:gd name="T49" fmla="*/ 859 h 1107"/>
              <a:gd name="T50" fmla="*/ 196 w 1031"/>
              <a:gd name="T51" fmla="*/ 859 h 1107"/>
              <a:gd name="T52" fmla="*/ 349 w 1031"/>
              <a:gd name="T53" fmla="*/ 828 h 1107"/>
              <a:gd name="T54" fmla="*/ 515 w 1031"/>
              <a:gd name="T55" fmla="*/ 658 h 1107"/>
              <a:gd name="T56" fmla="*/ 681 w 1031"/>
              <a:gd name="T57" fmla="*/ 828 h 1107"/>
              <a:gd name="T58" fmla="*/ 835 w 1031"/>
              <a:gd name="T59" fmla="*/ 859 h 1107"/>
              <a:gd name="T60" fmla="*/ 537 w 1031"/>
              <a:gd name="T61" fmla="*/ 615 h 1107"/>
              <a:gd name="T62" fmla="*/ 993 w 1031"/>
              <a:gd name="T63" fmla="*/ 59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1" h="1107">
                <a:moveTo>
                  <a:pt x="883" y="409"/>
                </a:moveTo>
                <a:cubicBezTo>
                  <a:pt x="1027" y="227"/>
                  <a:pt x="1027" y="227"/>
                  <a:pt x="1027" y="227"/>
                </a:cubicBezTo>
                <a:cubicBezTo>
                  <a:pt x="1030" y="224"/>
                  <a:pt x="1031" y="219"/>
                  <a:pt x="1030" y="215"/>
                </a:cubicBezTo>
                <a:cubicBezTo>
                  <a:pt x="1029" y="211"/>
                  <a:pt x="1026" y="207"/>
                  <a:pt x="1023" y="205"/>
                </a:cubicBezTo>
                <a:cubicBezTo>
                  <a:pt x="674" y="4"/>
                  <a:pt x="674" y="4"/>
                  <a:pt x="674" y="4"/>
                </a:cubicBezTo>
                <a:cubicBezTo>
                  <a:pt x="667" y="0"/>
                  <a:pt x="659" y="1"/>
                  <a:pt x="655" y="7"/>
                </a:cubicBezTo>
                <a:cubicBezTo>
                  <a:pt x="515" y="184"/>
                  <a:pt x="515" y="184"/>
                  <a:pt x="515" y="184"/>
                </a:cubicBezTo>
                <a:cubicBezTo>
                  <a:pt x="376" y="7"/>
                  <a:pt x="376" y="7"/>
                  <a:pt x="376" y="7"/>
                </a:cubicBezTo>
                <a:cubicBezTo>
                  <a:pt x="371" y="1"/>
                  <a:pt x="363" y="0"/>
                  <a:pt x="357" y="4"/>
                </a:cubicBezTo>
                <a:cubicBezTo>
                  <a:pt x="8" y="205"/>
                  <a:pt x="8" y="205"/>
                  <a:pt x="8" y="205"/>
                </a:cubicBezTo>
                <a:cubicBezTo>
                  <a:pt x="4" y="207"/>
                  <a:pt x="1" y="211"/>
                  <a:pt x="1" y="215"/>
                </a:cubicBezTo>
                <a:cubicBezTo>
                  <a:pt x="0" y="219"/>
                  <a:pt x="1" y="224"/>
                  <a:pt x="3" y="227"/>
                </a:cubicBezTo>
                <a:cubicBezTo>
                  <a:pt x="147" y="409"/>
                  <a:pt x="147" y="409"/>
                  <a:pt x="147" y="409"/>
                </a:cubicBezTo>
                <a:cubicBezTo>
                  <a:pt x="3" y="592"/>
                  <a:pt x="3" y="592"/>
                  <a:pt x="3" y="592"/>
                </a:cubicBezTo>
                <a:cubicBezTo>
                  <a:pt x="1" y="595"/>
                  <a:pt x="0" y="600"/>
                  <a:pt x="1" y="604"/>
                </a:cubicBezTo>
                <a:cubicBezTo>
                  <a:pt x="1" y="608"/>
                  <a:pt x="4" y="612"/>
                  <a:pt x="8" y="614"/>
                </a:cubicBezTo>
                <a:cubicBezTo>
                  <a:pt x="137" y="688"/>
                  <a:pt x="137" y="688"/>
                  <a:pt x="137" y="688"/>
                </a:cubicBezTo>
                <a:cubicBezTo>
                  <a:pt x="137" y="876"/>
                  <a:pt x="137" y="876"/>
                  <a:pt x="137" y="876"/>
                </a:cubicBezTo>
                <a:cubicBezTo>
                  <a:pt x="137" y="886"/>
                  <a:pt x="142" y="896"/>
                  <a:pt x="151" y="901"/>
                </a:cubicBezTo>
                <a:cubicBezTo>
                  <a:pt x="501" y="1103"/>
                  <a:pt x="501" y="1103"/>
                  <a:pt x="501" y="1103"/>
                </a:cubicBezTo>
                <a:cubicBezTo>
                  <a:pt x="505" y="1105"/>
                  <a:pt x="510" y="1107"/>
                  <a:pt x="515" y="1107"/>
                </a:cubicBezTo>
                <a:cubicBezTo>
                  <a:pt x="520" y="1107"/>
                  <a:pt x="525" y="1105"/>
                  <a:pt x="530" y="1103"/>
                </a:cubicBezTo>
                <a:cubicBezTo>
                  <a:pt x="879" y="901"/>
                  <a:pt x="879" y="901"/>
                  <a:pt x="879" y="901"/>
                </a:cubicBezTo>
                <a:cubicBezTo>
                  <a:pt x="888" y="896"/>
                  <a:pt x="894" y="886"/>
                  <a:pt x="894" y="876"/>
                </a:cubicBezTo>
                <a:cubicBezTo>
                  <a:pt x="894" y="688"/>
                  <a:pt x="894" y="688"/>
                  <a:pt x="894" y="688"/>
                </a:cubicBezTo>
                <a:cubicBezTo>
                  <a:pt x="1023" y="614"/>
                  <a:pt x="1023" y="614"/>
                  <a:pt x="1023" y="614"/>
                </a:cubicBezTo>
                <a:cubicBezTo>
                  <a:pt x="1026" y="612"/>
                  <a:pt x="1029" y="608"/>
                  <a:pt x="1030" y="604"/>
                </a:cubicBezTo>
                <a:cubicBezTo>
                  <a:pt x="1031" y="600"/>
                  <a:pt x="1030" y="595"/>
                  <a:pt x="1027" y="592"/>
                </a:cubicBezTo>
                <a:lnTo>
                  <a:pt x="883" y="409"/>
                </a:lnTo>
                <a:close/>
                <a:moveTo>
                  <a:pt x="515" y="594"/>
                </a:moveTo>
                <a:cubicBezTo>
                  <a:pt x="196" y="409"/>
                  <a:pt x="196" y="409"/>
                  <a:pt x="196" y="409"/>
                </a:cubicBezTo>
                <a:cubicBezTo>
                  <a:pt x="515" y="225"/>
                  <a:pt x="515" y="225"/>
                  <a:pt x="515" y="225"/>
                </a:cubicBezTo>
                <a:cubicBezTo>
                  <a:pt x="835" y="409"/>
                  <a:pt x="835" y="409"/>
                  <a:pt x="835" y="409"/>
                </a:cubicBezTo>
                <a:lnTo>
                  <a:pt x="515" y="594"/>
                </a:lnTo>
                <a:close/>
                <a:moveTo>
                  <a:pt x="670" y="35"/>
                </a:moveTo>
                <a:cubicBezTo>
                  <a:pt x="993" y="222"/>
                  <a:pt x="993" y="222"/>
                  <a:pt x="993" y="222"/>
                </a:cubicBezTo>
                <a:cubicBezTo>
                  <a:pt x="861" y="390"/>
                  <a:pt x="861" y="390"/>
                  <a:pt x="861" y="390"/>
                </a:cubicBezTo>
                <a:cubicBezTo>
                  <a:pt x="537" y="204"/>
                  <a:pt x="537" y="204"/>
                  <a:pt x="537" y="204"/>
                </a:cubicBezTo>
                <a:lnTo>
                  <a:pt x="670" y="35"/>
                </a:lnTo>
                <a:close/>
                <a:moveTo>
                  <a:pt x="360" y="35"/>
                </a:moveTo>
                <a:cubicBezTo>
                  <a:pt x="493" y="204"/>
                  <a:pt x="493" y="204"/>
                  <a:pt x="493" y="204"/>
                </a:cubicBezTo>
                <a:cubicBezTo>
                  <a:pt x="170" y="390"/>
                  <a:pt x="170" y="390"/>
                  <a:pt x="170" y="390"/>
                </a:cubicBezTo>
                <a:cubicBezTo>
                  <a:pt x="37" y="222"/>
                  <a:pt x="37" y="222"/>
                  <a:pt x="37" y="222"/>
                </a:cubicBezTo>
                <a:lnTo>
                  <a:pt x="360" y="35"/>
                </a:lnTo>
                <a:close/>
                <a:moveTo>
                  <a:pt x="170" y="428"/>
                </a:moveTo>
                <a:cubicBezTo>
                  <a:pt x="493" y="615"/>
                  <a:pt x="493" y="615"/>
                  <a:pt x="493" y="615"/>
                </a:cubicBezTo>
                <a:cubicBezTo>
                  <a:pt x="360" y="783"/>
                  <a:pt x="360" y="783"/>
                  <a:pt x="360" y="783"/>
                </a:cubicBezTo>
                <a:cubicBezTo>
                  <a:pt x="37" y="597"/>
                  <a:pt x="37" y="597"/>
                  <a:pt x="37" y="597"/>
                </a:cubicBezTo>
                <a:lnTo>
                  <a:pt x="170" y="428"/>
                </a:lnTo>
                <a:close/>
                <a:moveTo>
                  <a:pt x="835" y="859"/>
                </a:moveTo>
                <a:cubicBezTo>
                  <a:pt x="515" y="1043"/>
                  <a:pt x="515" y="1043"/>
                  <a:pt x="515" y="1043"/>
                </a:cubicBezTo>
                <a:cubicBezTo>
                  <a:pt x="196" y="859"/>
                  <a:pt x="196" y="859"/>
                  <a:pt x="196" y="859"/>
                </a:cubicBezTo>
                <a:cubicBezTo>
                  <a:pt x="196" y="739"/>
                  <a:pt x="196" y="739"/>
                  <a:pt x="196" y="739"/>
                </a:cubicBezTo>
                <a:cubicBezTo>
                  <a:pt x="349" y="828"/>
                  <a:pt x="349" y="828"/>
                  <a:pt x="349" y="828"/>
                </a:cubicBezTo>
                <a:cubicBezTo>
                  <a:pt x="362" y="835"/>
                  <a:pt x="378" y="832"/>
                  <a:pt x="387" y="821"/>
                </a:cubicBezTo>
                <a:cubicBezTo>
                  <a:pt x="515" y="658"/>
                  <a:pt x="515" y="658"/>
                  <a:pt x="515" y="658"/>
                </a:cubicBezTo>
                <a:cubicBezTo>
                  <a:pt x="643" y="821"/>
                  <a:pt x="643" y="821"/>
                  <a:pt x="643" y="821"/>
                </a:cubicBezTo>
                <a:cubicBezTo>
                  <a:pt x="652" y="832"/>
                  <a:pt x="668" y="835"/>
                  <a:pt x="681" y="828"/>
                </a:cubicBezTo>
                <a:cubicBezTo>
                  <a:pt x="835" y="739"/>
                  <a:pt x="835" y="739"/>
                  <a:pt x="835" y="739"/>
                </a:cubicBezTo>
                <a:lnTo>
                  <a:pt x="835" y="859"/>
                </a:lnTo>
                <a:close/>
                <a:moveTo>
                  <a:pt x="670" y="783"/>
                </a:moveTo>
                <a:cubicBezTo>
                  <a:pt x="537" y="615"/>
                  <a:pt x="537" y="615"/>
                  <a:pt x="537" y="615"/>
                </a:cubicBezTo>
                <a:cubicBezTo>
                  <a:pt x="861" y="428"/>
                  <a:pt x="861" y="428"/>
                  <a:pt x="861" y="428"/>
                </a:cubicBezTo>
                <a:cubicBezTo>
                  <a:pt x="993" y="597"/>
                  <a:pt x="993" y="597"/>
                  <a:pt x="993" y="597"/>
                </a:cubicBezTo>
                <a:lnTo>
                  <a:pt x="670" y="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8451" name="组合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275" y="2084388"/>
            <a:ext cx="4032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2" name="组合 38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275" y="5138738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组合 39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6363" y="6291263"/>
            <a:ext cx="3952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54" name="直接连接符 41"/>
          <p:cNvCxnSpPr>
            <a:cxnSpLocks noChangeShapeType="1"/>
          </p:cNvCxnSpPr>
          <p:nvPr/>
        </p:nvCxnSpPr>
        <p:spPr bwMode="auto">
          <a:xfrm>
            <a:off x="5773738" y="1196975"/>
            <a:ext cx="0" cy="5248275"/>
          </a:xfrm>
          <a:prstGeom prst="line">
            <a:avLst/>
          </a:prstGeom>
          <a:noFill/>
          <a:ln w="9525" cmpd="sng">
            <a:solidFill>
              <a:schemeClr val="bg1">
                <a:alpha val="2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55" name="圆角矩形 43"/>
          <p:cNvSpPr>
            <a:spLocks noChangeArrowheads="1"/>
          </p:cNvSpPr>
          <p:nvPr/>
        </p:nvSpPr>
        <p:spPr bwMode="auto">
          <a:xfrm>
            <a:off x="6091238" y="1196975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多种车主认证方式</a:t>
            </a:r>
          </a:p>
        </p:txBody>
      </p:sp>
      <p:sp>
        <p:nvSpPr>
          <p:cNvPr id="18456" name="圆角矩形 44"/>
          <p:cNvSpPr>
            <a:spLocks noChangeArrowheads="1"/>
          </p:cNvSpPr>
          <p:nvPr/>
        </p:nvSpPr>
        <p:spPr bwMode="auto">
          <a:xfrm>
            <a:off x="6091238" y="2295525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车内语音图像交互</a:t>
            </a:r>
          </a:p>
        </p:txBody>
      </p:sp>
      <p:sp>
        <p:nvSpPr>
          <p:cNvPr id="18457" name="圆角矩形 45"/>
          <p:cNvSpPr>
            <a:spLocks noChangeArrowheads="1"/>
          </p:cNvSpPr>
          <p:nvPr/>
        </p:nvSpPr>
        <p:spPr bwMode="auto">
          <a:xfrm>
            <a:off x="6091238" y="3394075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车载管家多功能化</a:t>
            </a:r>
          </a:p>
        </p:txBody>
      </p:sp>
      <p:sp>
        <p:nvSpPr>
          <p:cNvPr id="18458" name="圆角矩形 46"/>
          <p:cNvSpPr>
            <a:spLocks noChangeArrowheads="1"/>
          </p:cNvSpPr>
          <p:nvPr/>
        </p:nvSpPr>
        <p:spPr bwMode="auto">
          <a:xfrm>
            <a:off x="6091238" y="4674110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全面的汽车服务</a:t>
            </a:r>
          </a:p>
        </p:txBody>
      </p:sp>
      <p:sp>
        <p:nvSpPr>
          <p:cNvPr id="18459" name="圆角矩形 47"/>
          <p:cNvSpPr>
            <a:spLocks noChangeArrowheads="1"/>
          </p:cNvSpPr>
          <p:nvPr/>
        </p:nvSpPr>
        <p:spPr bwMode="auto">
          <a:xfrm>
            <a:off x="6091238" y="5592763"/>
            <a:ext cx="207010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1600" dirty="0">
                <a:solidFill>
                  <a:srgbClr val="1E6991"/>
                </a:solidFill>
                <a:latin typeface="Arial" pitchFamily="34" charset="0"/>
                <a:cs typeface="Arial" pitchFamily="34" charset="0"/>
              </a:rPr>
              <a:t>生活管家功能</a:t>
            </a:r>
          </a:p>
        </p:txBody>
      </p:sp>
      <p:sp>
        <p:nvSpPr>
          <p:cNvPr id="18460" name="矩形 48"/>
          <p:cNvSpPr>
            <a:spLocks noChangeArrowheads="1"/>
          </p:cNvSpPr>
          <p:nvPr/>
        </p:nvSpPr>
        <p:spPr bwMode="auto">
          <a:xfrm>
            <a:off x="6091238" y="1589088"/>
            <a:ext cx="569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密码、声纹、人脸、指纹等</a:t>
            </a:r>
          </a:p>
        </p:txBody>
      </p:sp>
      <p:sp>
        <p:nvSpPr>
          <p:cNvPr id="18461" name="矩形 49"/>
          <p:cNvSpPr>
            <a:spLocks noChangeArrowheads="1"/>
          </p:cNvSpPr>
          <p:nvPr/>
        </p:nvSpPr>
        <p:spPr bwMode="auto">
          <a:xfrm>
            <a:off x="6091238" y="2686050"/>
            <a:ext cx="569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车主使用多种方式与车载管家交互</a:t>
            </a:r>
          </a:p>
        </p:txBody>
      </p:sp>
      <p:sp>
        <p:nvSpPr>
          <p:cNvPr id="18462" name="矩形 50"/>
          <p:cNvSpPr>
            <a:spLocks noChangeArrowheads="1"/>
          </p:cNvSpPr>
          <p:nvPr/>
        </p:nvSpPr>
        <p:spPr bwMode="auto">
          <a:xfrm>
            <a:off x="6091238" y="3781425"/>
            <a:ext cx="56927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500" dirty="0">
                <a:solidFill>
                  <a:schemeClr val="bg1"/>
                </a:solidFill>
                <a:latin typeface="Arial" pitchFamily="34" charset="0"/>
              </a:rPr>
              <a:t>从多方面检测车主的情绪及状态，包括语言，肢体动作，眼球活动等，从而判断车主目前的驾驶状态，根据不同的状态做出不同的反应</a:t>
            </a:r>
          </a:p>
        </p:txBody>
      </p:sp>
      <p:sp>
        <p:nvSpPr>
          <p:cNvPr id="18463" name="矩形 51"/>
          <p:cNvSpPr>
            <a:spLocks noChangeArrowheads="1"/>
          </p:cNvSpPr>
          <p:nvPr/>
        </p:nvSpPr>
        <p:spPr bwMode="auto">
          <a:xfrm>
            <a:off x="6091238" y="5028198"/>
            <a:ext cx="569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故障排查、违规查询、充电桩查询等</a:t>
            </a:r>
          </a:p>
        </p:txBody>
      </p:sp>
      <p:sp>
        <p:nvSpPr>
          <p:cNvPr id="18464" name="矩形 52"/>
          <p:cNvSpPr>
            <a:spLocks noChangeArrowheads="1"/>
          </p:cNvSpPr>
          <p:nvPr/>
        </p:nvSpPr>
        <p:spPr bwMode="auto">
          <a:xfrm>
            <a:off x="6091238" y="5972175"/>
            <a:ext cx="56927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chemeClr val="bg1"/>
                </a:solidFill>
                <a:latin typeface="Arial" pitchFamily="34" charset="0"/>
              </a:rPr>
              <a:t>车载管家也具有生活管家的功能，为车主提供各种生活所需信息，提供各种便利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78054"/>
            <a:ext cx="2232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75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animBg="1"/>
      <p:bldP spid="18442" grpId="0" animBg="1" autoUpdateAnimBg="0"/>
      <p:bldP spid="18443" grpId="0" animBg="1" autoUpdateAnimBg="0"/>
      <p:bldP spid="18444" grpId="0" animBg="1" autoUpdateAnimBg="0"/>
      <p:bldP spid="18445" grpId="0" animBg="1" autoUpdateAnimBg="0"/>
      <p:bldP spid="18446" grpId="0" animBg="1" autoUpdateAnimBg="0"/>
      <p:bldP spid="18447" grpId="0" animBg="1" autoUpdateAnimBg="0"/>
      <p:bldP spid="18448" grpId="0" animBg="1" autoUpdateAnimBg="0"/>
      <p:bldP spid="18449" grpId="0" animBg="1"/>
      <p:bldP spid="18450" grpId="0" animBg="1"/>
      <p:bldP spid="18455" grpId="0" animBg="1" autoUpdateAnimBg="0"/>
      <p:bldP spid="18456" grpId="0" animBg="1" autoUpdateAnimBg="0"/>
      <p:bldP spid="18457" grpId="0" animBg="1" autoUpdateAnimBg="0"/>
      <p:bldP spid="18458" grpId="0" animBg="1" autoUpdateAnimBg="0"/>
      <p:bldP spid="18459" grpId="0" animBg="1" autoUpdateAnimBg="0"/>
      <p:bldP spid="18460" grpId="0" autoUpdateAnimBg="0"/>
      <p:bldP spid="18461" grpId="0" autoUpdateAnimBg="0"/>
      <p:bldP spid="18462" grpId="0" autoUpdateAnimBg="0"/>
      <p:bldP spid="18463" grpId="0" autoUpdateAnimBg="0"/>
      <p:bldP spid="1846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18848016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18237801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19833911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2" name="矩形 19"/>
          <p:cNvSpPr>
            <a:spLocks noChangeArrowheads="1"/>
          </p:cNvSpPr>
          <p:nvPr/>
        </p:nvSpPr>
        <p:spPr bwMode="auto">
          <a:xfrm>
            <a:off x="3927475" y="1344613"/>
            <a:ext cx="4310063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18038" y="3355975"/>
            <a:ext cx="2955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THANK YOU</a:t>
            </a:r>
          </a:p>
          <a:p>
            <a:pPr algn="ctr" eaLnBrk="1" hangingPunct="1"/>
            <a:r>
              <a:rPr lang="en-US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FOR WATCHING</a:t>
            </a: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40408" y="1247777"/>
            <a:ext cx="4434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3" grpId="0" animBg="1" autoUpdateAnimBg="0"/>
      <p:bldP spid="25605" grpId="0" animBg="1" autoUpdateAnimBg="0"/>
      <p:bldP spid="25606" grpId="0" animBg="1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8" grpId="0" animBg="1" autoUpdateAnimBg="0"/>
      <p:bldP spid="25619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5123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5124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25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126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7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8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5129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0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1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5132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3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4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35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>
            <a:spLocks/>
          </p:cNvSpPr>
          <p:nvPr/>
        </p:nvSpPr>
        <p:spPr bwMode="auto">
          <a:xfrm>
            <a:off x="1498600" y="2414588"/>
            <a:ext cx="1481138" cy="147955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2" name="弧形 44"/>
          <p:cNvSpPr>
            <a:spLocks/>
          </p:cNvSpPr>
          <p:nvPr/>
        </p:nvSpPr>
        <p:spPr bwMode="auto">
          <a:xfrm>
            <a:off x="4065588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3" name="弧形 45"/>
          <p:cNvSpPr>
            <a:spLocks/>
          </p:cNvSpPr>
          <p:nvPr/>
        </p:nvSpPr>
        <p:spPr bwMode="auto">
          <a:xfrm>
            <a:off x="6634163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4" name="弧形 46"/>
          <p:cNvSpPr>
            <a:spLocks/>
          </p:cNvSpPr>
          <p:nvPr/>
        </p:nvSpPr>
        <p:spPr bwMode="auto">
          <a:xfrm>
            <a:off x="9202738" y="2414588"/>
            <a:ext cx="1479550" cy="1479550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10682288" y="3148013"/>
            <a:ext cx="1528762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直接连接符 49"/>
          <p:cNvCxnSpPr>
            <a:cxnSpLocks noChangeShapeType="1"/>
          </p:cNvCxnSpPr>
          <p:nvPr/>
        </p:nvCxnSpPr>
        <p:spPr bwMode="auto">
          <a:xfrm>
            <a:off x="55499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直接连接符 50"/>
          <p:cNvCxnSpPr>
            <a:cxnSpLocks noChangeShapeType="1"/>
          </p:cNvCxnSpPr>
          <p:nvPr/>
        </p:nvCxnSpPr>
        <p:spPr bwMode="auto">
          <a:xfrm>
            <a:off x="8116888" y="3148013"/>
            <a:ext cx="108108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>
            <a:grpSpLocks/>
          </p:cNvGrpSpPr>
          <p:nvPr/>
        </p:nvGrpSpPr>
        <p:grpSpPr bwMode="auto">
          <a:xfrm>
            <a:off x="1619250" y="2524125"/>
            <a:ext cx="1249363" cy="1249363"/>
            <a:chOff x="0" y="0"/>
            <a:chExt cx="1248318" cy="1248318"/>
          </a:xfrm>
        </p:grpSpPr>
        <p:sp>
          <p:nvSpPr>
            <p:cNvPr id="5150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1" name="文本框 60"/>
            <p:cNvSpPr txBox="1">
              <a:spLocks noChangeArrowheads="1"/>
            </p:cNvSpPr>
            <p:nvPr/>
          </p:nvSpPr>
          <p:spPr bwMode="auto">
            <a:xfrm>
              <a:off x="173570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2" name="组合 74"/>
          <p:cNvGrpSpPr>
            <a:grpSpLocks/>
          </p:cNvGrpSpPr>
          <p:nvPr/>
        </p:nvGrpSpPr>
        <p:grpSpPr bwMode="auto">
          <a:xfrm>
            <a:off x="4186238" y="2524125"/>
            <a:ext cx="1247775" cy="1249363"/>
            <a:chOff x="0" y="0"/>
            <a:chExt cx="1248318" cy="1248318"/>
          </a:xfrm>
        </p:grpSpPr>
        <p:sp>
          <p:nvSpPr>
            <p:cNvPr id="5153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4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5" name="组合 75"/>
          <p:cNvGrpSpPr>
            <a:grpSpLocks/>
          </p:cNvGrpSpPr>
          <p:nvPr/>
        </p:nvGrpSpPr>
        <p:grpSpPr bwMode="auto">
          <a:xfrm>
            <a:off x="6751638" y="2524125"/>
            <a:ext cx="1249362" cy="1249363"/>
            <a:chOff x="0" y="0"/>
            <a:chExt cx="1248318" cy="1248318"/>
          </a:xfrm>
        </p:grpSpPr>
        <p:sp>
          <p:nvSpPr>
            <p:cNvPr id="5156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57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8" name="组合 76"/>
          <p:cNvGrpSpPr>
            <a:grpSpLocks/>
          </p:cNvGrpSpPr>
          <p:nvPr/>
        </p:nvGrpSpPr>
        <p:grpSpPr bwMode="auto">
          <a:xfrm>
            <a:off x="9318625" y="2524125"/>
            <a:ext cx="1247775" cy="1249363"/>
            <a:chOff x="0" y="0"/>
            <a:chExt cx="1248318" cy="1248318"/>
          </a:xfrm>
        </p:grpSpPr>
        <p:sp>
          <p:nvSpPr>
            <p:cNvPr id="5159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60" name="文本框 64"/>
            <p:cNvSpPr txBox="1">
              <a:spLocks noChangeArrowheads="1"/>
            </p:cNvSpPr>
            <p:nvPr/>
          </p:nvSpPr>
          <p:spPr bwMode="auto">
            <a:xfrm>
              <a:off x="16195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5162" name="文本框 65"/>
          <p:cNvSpPr txBox="1">
            <a:spLocks noChangeArrowheads="1"/>
          </p:cNvSpPr>
          <p:nvPr/>
        </p:nvSpPr>
        <p:spPr bwMode="auto">
          <a:xfrm>
            <a:off x="1120775" y="3844925"/>
            <a:ext cx="2262188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创意来源</a:t>
            </a:r>
          </a:p>
        </p:txBody>
      </p:sp>
      <p:sp>
        <p:nvSpPr>
          <p:cNvPr id="5165" name="文本框 66"/>
          <p:cNvSpPr txBox="1">
            <a:spLocks noChangeArrowheads="1"/>
          </p:cNvSpPr>
          <p:nvPr/>
        </p:nvSpPr>
        <p:spPr bwMode="auto">
          <a:xfrm>
            <a:off x="3686175" y="3844925"/>
            <a:ext cx="2262188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功能设计说明</a:t>
            </a:r>
          </a:p>
        </p:txBody>
      </p:sp>
      <p:sp>
        <p:nvSpPr>
          <p:cNvPr id="5168" name="文本框 67"/>
          <p:cNvSpPr txBox="1">
            <a:spLocks noChangeArrowheads="1"/>
          </p:cNvSpPr>
          <p:nvPr/>
        </p:nvSpPr>
        <p:spPr bwMode="auto">
          <a:xfrm>
            <a:off x="6243638" y="3844925"/>
            <a:ext cx="2262187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解决的问题</a:t>
            </a:r>
          </a:p>
        </p:txBody>
      </p:sp>
      <p:sp>
        <p:nvSpPr>
          <p:cNvPr id="5171" name="文本框 68"/>
          <p:cNvSpPr txBox="1">
            <a:spLocks noChangeArrowheads="1"/>
          </p:cNvSpPr>
          <p:nvPr/>
        </p:nvSpPr>
        <p:spPr bwMode="auto">
          <a:xfrm>
            <a:off x="8810626" y="3844925"/>
            <a:ext cx="2262187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未来发展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5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5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5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5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6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5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350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85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5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5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7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50"/>
                            </p:stCondLst>
                            <p:childTnLst>
                              <p:par>
                                <p:cTn id="8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5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5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1" grpId="0" animBg="1"/>
      <p:bldP spid="5142" grpId="0" animBg="1"/>
      <p:bldP spid="5143" grpId="0" animBg="1"/>
      <p:bldP spid="5144" grpId="0" animBg="1"/>
      <p:bldP spid="5162" grpId="0"/>
      <p:bldP spid="5165" grpId="0"/>
      <p:bldP spid="5168" grpId="0"/>
      <p:bldP spid="51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6147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148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6149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150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51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6152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6153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4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5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156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7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8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9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160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2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4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5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6" name="组合 4"/>
          <p:cNvGrpSpPr>
            <a:grpSpLocks/>
          </p:cNvGrpSpPr>
          <p:nvPr/>
        </p:nvGrpSpPr>
        <p:grpSpPr bwMode="auto">
          <a:xfrm>
            <a:off x="1120775" y="2414588"/>
            <a:ext cx="2262188" cy="1768626"/>
            <a:chOff x="0" y="0"/>
            <a:chExt cx="2261776" cy="1768754"/>
          </a:xfrm>
        </p:grpSpPr>
        <p:sp>
          <p:nvSpPr>
            <p:cNvPr id="6167" name="弧形 43"/>
            <p:cNvSpPr>
              <a:spLocks/>
            </p:cNvSpPr>
            <p:nvPr/>
          </p:nvSpPr>
          <p:spPr bwMode="auto">
            <a:xfrm>
              <a:off x="377756" y="0"/>
              <a:ext cx="1480868" cy="1481244"/>
            </a:xfrm>
            <a:custGeom>
              <a:avLst/>
              <a:gdLst>
                <a:gd name="T0" fmla="*/ 0 w 1480868"/>
                <a:gd name="T1" fmla="*/ 740621 h 1481244"/>
                <a:gd name="T2" fmla="*/ 740434 w 1480868"/>
                <a:gd name="T3" fmla="*/ 0 h 1481244"/>
                <a:gd name="T4" fmla="*/ 1480868 w 1480868"/>
                <a:gd name="T5" fmla="*/ 740622 h 1481244"/>
                <a:gd name="T6" fmla="*/ 740434 w 1480868"/>
                <a:gd name="T7" fmla="*/ 740622 h 1481244"/>
                <a:gd name="T8" fmla="*/ 0 w 1480868"/>
                <a:gd name="T9" fmla="*/ 740621 h 1481244"/>
                <a:gd name="T10" fmla="*/ 0 w 1480868"/>
                <a:gd name="T11" fmla="*/ 740621 h 1481244"/>
                <a:gd name="T12" fmla="*/ 740434 w 1480868"/>
                <a:gd name="T13" fmla="*/ 0 h 1481244"/>
                <a:gd name="T14" fmla="*/ 1480868 w 148086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0868" h="1481244" stroke="0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  <a:lnTo>
                    <a:pt x="740434" y="740622"/>
                  </a:lnTo>
                  <a:lnTo>
                    <a:pt x="0" y="740621"/>
                  </a:lnTo>
                  <a:close/>
                </a:path>
                <a:path w="1480868" h="1481244" fill="none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168" name="组合 73"/>
            <p:cNvGrpSpPr>
              <a:grpSpLocks/>
            </p:cNvGrpSpPr>
            <p:nvPr/>
          </p:nvGrpSpPr>
          <p:grpSpPr bwMode="auto">
            <a:xfrm>
              <a:off x="498691" y="110634"/>
              <a:ext cx="1248318" cy="1248318"/>
              <a:chOff x="0" y="0"/>
              <a:chExt cx="1248318" cy="1248318"/>
            </a:xfrm>
          </p:grpSpPr>
          <p:sp>
            <p:nvSpPr>
              <p:cNvPr id="6169" name="椭圆 55"/>
              <p:cNvSpPr>
                <a:spLocks noChangeArrowheads="1"/>
              </p:cNvSpPr>
              <p:nvPr/>
            </p:nvSpPr>
            <p:spPr bwMode="auto">
              <a:xfrm>
                <a:off x="-307" y="499"/>
                <a:ext cx="1249136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70" name="文本框 60"/>
              <p:cNvSpPr txBox="1">
                <a:spLocks noChangeArrowheads="1"/>
              </p:cNvSpPr>
              <p:nvPr/>
            </p:nvSpPr>
            <p:spPr bwMode="auto">
              <a:xfrm>
                <a:off x="173570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6172" name="文本框 65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创意来源</a:t>
              </a:r>
            </a:p>
          </p:txBody>
        </p:sp>
      </p:grpSp>
      <p:grpSp>
        <p:nvGrpSpPr>
          <p:cNvPr id="6174" name="组合 1"/>
          <p:cNvGrpSpPr>
            <a:grpSpLocks/>
          </p:cNvGrpSpPr>
          <p:nvPr/>
        </p:nvGrpSpPr>
        <p:grpSpPr bwMode="auto">
          <a:xfrm>
            <a:off x="3686175" y="2414588"/>
            <a:ext cx="8524875" cy="1768626"/>
            <a:chOff x="0" y="0"/>
            <a:chExt cx="8524246" cy="1768754"/>
          </a:xfrm>
        </p:grpSpPr>
        <p:sp>
          <p:nvSpPr>
            <p:cNvPr id="6175" name="弧形 44"/>
            <p:cNvSpPr>
              <a:spLocks/>
            </p:cNvSpPr>
            <p:nvPr/>
          </p:nvSpPr>
          <p:spPr bwMode="auto">
            <a:xfrm>
              <a:off x="379385" y="0"/>
              <a:ext cx="1481028" cy="1481244"/>
            </a:xfrm>
            <a:custGeom>
              <a:avLst/>
              <a:gdLst>
                <a:gd name="T0" fmla="*/ 0 w 1481028"/>
                <a:gd name="T1" fmla="*/ 740621 h 1481244"/>
                <a:gd name="T2" fmla="*/ 740514 w 1481028"/>
                <a:gd name="T3" fmla="*/ 0 h 1481244"/>
                <a:gd name="T4" fmla="*/ 1481028 w 1481028"/>
                <a:gd name="T5" fmla="*/ 740622 h 1481244"/>
                <a:gd name="T6" fmla="*/ 740514 w 1481028"/>
                <a:gd name="T7" fmla="*/ 740622 h 1481244"/>
                <a:gd name="T8" fmla="*/ 0 w 1481028"/>
                <a:gd name="T9" fmla="*/ 740621 h 1481244"/>
                <a:gd name="T10" fmla="*/ 0 w 1481028"/>
                <a:gd name="T11" fmla="*/ 740621 h 1481244"/>
                <a:gd name="T12" fmla="*/ 740514 w 1481028"/>
                <a:gd name="T13" fmla="*/ 0 h 1481244"/>
                <a:gd name="T14" fmla="*/ 1481028 w 148102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8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  <a:lnTo>
                    <a:pt x="740514" y="740622"/>
                  </a:lnTo>
                  <a:lnTo>
                    <a:pt x="0" y="740621"/>
                  </a:lnTo>
                  <a:close/>
                </a:path>
                <a:path w="1481028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6" name="弧形 45"/>
            <p:cNvSpPr>
              <a:spLocks/>
            </p:cNvSpPr>
            <p:nvPr/>
          </p:nvSpPr>
          <p:spPr bwMode="auto">
            <a:xfrm>
              <a:off x="2947770" y="0"/>
              <a:ext cx="1479441" cy="1481244"/>
            </a:xfrm>
            <a:custGeom>
              <a:avLst/>
              <a:gdLst>
                <a:gd name="T0" fmla="*/ 0 w 1479441"/>
                <a:gd name="T1" fmla="*/ 740621 h 1481244"/>
                <a:gd name="T2" fmla="*/ 739721 w 1479441"/>
                <a:gd name="T3" fmla="*/ 0 h 1481244"/>
                <a:gd name="T4" fmla="*/ 1479442 w 1479441"/>
                <a:gd name="T5" fmla="*/ 740622 h 1481244"/>
                <a:gd name="T6" fmla="*/ 739721 w 1479441"/>
                <a:gd name="T7" fmla="*/ 740622 h 1481244"/>
                <a:gd name="T8" fmla="*/ 0 w 1479441"/>
                <a:gd name="T9" fmla="*/ 740621 h 1481244"/>
                <a:gd name="T10" fmla="*/ 0 w 1479441"/>
                <a:gd name="T11" fmla="*/ 740621 h 1481244"/>
                <a:gd name="T12" fmla="*/ 739721 w 1479441"/>
                <a:gd name="T13" fmla="*/ 0 h 1481244"/>
                <a:gd name="T14" fmla="*/ 1479442 w 1479441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441" h="1481244" stroke="0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  <a:lnTo>
                    <a:pt x="739721" y="740622"/>
                  </a:lnTo>
                  <a:lnTo>
                    <a:pt x="0" y="740621"/>
                  </a:lnTo>
                  <a:close/>
                </a:path>
                <a:path w="1479441" h="1481244" fill="none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7" name="弧形 46"/>
            <p:cNvSpPr>
              <a:spLocks/>
            </p:cNvSpPr>
            <p:nvPr/>
          </p:nvSpPr>
          <p:spPr bwMode="auto">
            <a:xfrm>
              <a:off x="5514568" y="0"/>
              <a:ext cx="1481029" cy="1481244"/>
            </a:xfrm>
            <a:custGeom>
              <a:avLst/>
              <a:gdLst>
                <a:gd name="T0" fmla="*/ 0 w 1481029"/>
                <a:gd name="T1" fmla="*/ 740621 h 1481244"/>
                <a:gd name="T2" fmla="*/ 740515 w 1481029"/>
                <a:gd name="T3" fmla="*/ 0 h 1481244"/>
                <a:gd name="T4" fmla="*/ 1481030 w 1481029"/>
                <a:gd name="T5" fmla="*/ 740622 h 1481244"/>
                <a:gd name="T6" fmla="*/ 740515 w 1481029"/>
                <a:gd name="T7" fmla="*/ 740622 h 1481244"/>
                <a:gd name="T8" fmla="*/ 0 w 1481029"/>
                <a:gd name="T9" fmla="*/ 740621 h 1481244"/>
                <a:gd name="T10" fmla="*/ 0 w 1481029"/>
                <a:gd name="T11" fmla="*/ 740621 h 1481244"/>
                <a:gd name="T12" fmla="*/ 740515 w 1481029"/>
                <a:gd name="T13" fmla="*/ 0 h 1481244"/>
                <a:gd name="T14" fmla="*/ 1481030 w 1481029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9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  <a:lnTo>
                    <a:pt x="740515" y="740622"/>
                  </a:lnTo>
                  <a:lnTo>
                    <a:pt x="0" y="740621"/>
                  </a:lnTo>
                  <a:close/>
                </a:path>
                <a:path w="1481029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78" name="直接连接符 47"/>
            <p:cNvCxnSpPr>
              <a:cxnSpLocks noChangeShapeType="1"/>
            </p:cNvCxnSpPr>
            <p:nvPr/>
          </p:nvCxnSpPr>
          <p:spPr bwMode="auto">
            <a:xfrm>
              <a:off x="6995597" y="733478"/>
              <a:ext cx="1528649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79" name="直接连接符 49"/>
            <p:cNvCxnSpPr>
              <a:cxnSpLocks noChangeShapeType="1"/>
            </p:cNvCxnSpPr>
            <p:nvPr/>
          </p:nvCxnSpPr>
          <p:spPr bwMode="auto">
            <a:xfrm>
              <a:off x="1862001" y="733478"/>
              <a:ext cx="1081007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80" name="直接连接符 50"/>
            <p:cNvCxnSpPr>
              <a:cxnSpLocks noChangeShapeType="1"/>
            </p:cNvCxnSpPr>
            <p:nvPr/>
          </p:nvCxnSpPr>
          <p:spPr bwMode="auto">
            <a:xfrm>
              <a:off x="4430386" y="733478"/>
              <a:ext cx="107942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181" name="组合 74"/>
            <p:cNvGrpSpPr>
              <a:grpSpLocks/>
            </p:cNvGrpSpPr>
            <p:nvPr/>
          </p:nvGrpSpPr>
          <p:grpSpPr bwMode="auto">
            <a:xfrm>
              <a:off x="498989" y="110634"/>
              <a:ext cx="1248318" cy="1248318"/>
              <a:chOff x="0" y="0"/>
              <a:chExt cx="1248318" cy="1248318"/>
            </a:xfrm>
          </p:grpSpPr>
          <p:sp>
            <p:nvSpPr>
              <p:cNvPr id="6182" name="椭圆 57"/>
              <p:cNvSpPr>
                <a:spLocks noChangeArrowheads="1"/>
              </p:cNvSpPr>
              <p:nvPr/>
            </p:nvSpPr>
            <p:spPr bwMode="auto">
              <a:xfrm>
                <a:off x="-551" y="499"/>
                <a:ext cx="1249271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3" name="文本框 61"/>
              <p:cNvSpPr txBox="1">
                <a:spLocks noChangeArrowheads="1"/>
              </p:cNvSpPr>
              <p:nvPr/>
            </p:nvSpPr>
            <p:spPr bwMode="auto">
              <a:xfrm>
                <a:off x="16969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4" name="组合 75"/>
            <p:cNvGrpSpPr>
              <a:grpSpLocks/>
            </p:cNvGrpSpPr>
            <p:nvPr/>
          </p:nvGrpSpPr>
          <p:grpSpPr bwMode="auto">
            <a:xfrm>
              <a:off x="3065156" y="110634"/>
              <a:ext cx="1248318" cy="1248318"/>
              <a:chOff x="0" y="0"/>
              <a:chExt cx="1248318" cy="1248318"/>
            </a:xfrm>
          </p:grpSpPr>
          <p:sp>
            <p:nvSpPr>
              <p:cNvPr id="6185" name="椭圆 58"/>
              <p:cNvSpPr>
                <a:spLocks noChangeArrowheads="1"/>
              </p:cNvSpPr>
              <p:nvPr/>
            </p:nvSpPr>
            <p:spPr bwMode="auto">
              <a:xfrm>
                <a:off x="81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6" name="文本框 62"/>
              <p:cNvSpPr txBox="1">
                <a:spLocks noChangeArrowheads="1"/>
              </p:cNvSpPr>
              <p:nvPr/>
            </p:nvSpPr>
            <p:spPr bwMode="auto">
              <a:xfrm>
                <a:off x="165828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7" name="组合 76"/>
            <p:cNvGrpSpPr>
              <a:grpSpLocks/>
            </p:cNvGrpSpPr>
            <p:nvPr/>
          </p:nvGrpSpPr>
          <p:grpSpPr bwMode="auto">
            <a:xfrm>
              <a:off x="5631322" y="110634"/>
              <a:ext cx="1248318" cy="1248318"/>
              <a:chOff x="0" y="0"/>
              <a:chExt cx="1248318" cy="1248318"/>
            </a:xfrm>
          </p:grpSpPr>
          <p:sp>
            <p:nvSpPr>
              <p:cNvPr id="6188" name="椭圆 59"/>
              <p:cNvSpPr>
                <a:spLocks noChangeArrowheads="1"/>
              </p:cNvSpPr>
              <p:nvPr/>
            </p:nvSpPr>
            <p:spPr bwMode="auto">
              <a:xfrm>
                <a:off x="712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9" name="文本框 64"/>
              <p:cNvSpPr txBox="1">
                <a:spLocks noChangeArrowheads="1"/>
              </p:cNvSpPr>
              <p:nvPr/>
            </p:nvSpPr>
            <p:spPr bwMode="auto">
              <a:xfrm>
                <a:off x="16195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6191" name="文本框 66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功能设计说明</a:t>
              </a:r>
            </a:p>
          </p:txBody>
        </p:sp>
        <p:sp>
          <p:nvSpPr>
            <p:cNvPr id="6194" name="文本框 67"/>
            <p:cNvSpPr txBox="1">
              <a:spLocks noChangeArrowheads="1"/>
            </p:cNvSpPr>
            <p:nvPr/>
          </p:nvSpPr>
          <p:spPr bwMode="auto">
            <a:xfrm>
              <a:off x="2556738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解决的问题</a:t>
              </a:r>
            </a:p>
          </p:txBody>
        </p:sp>
        <p:sp>
          <p:nvSpPr>
            <p:cNvPr id="6197" name="文本框 68"/>
            <p:cNvSpPr txBox="1">
              <a:spLocks noChangeArrowheads="1"/>
            </p:cNvSpPr>
            <p:nvPr/>
          </p:nvSpPr>
          <p:spPr bwMode="auto">
            <a:xfrm>
              <a:off x="5124593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600" b="1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未来发展</a:t>
              </a:r>
            </a:p>
          </p:txBody>
        </p:sp>
      </p:grpSp>
      <p:cxnSp>
        <p:nvCxnSpPr>
          <p:cNvPr id="6199" name="直接连接符 108"/>
          <p:cNvCxnSpPr>
            <a:cxnSpLocks noChangeShapeType="1"/>
          </p:cNvCxnSpPr>
          <p:nvPr/>
        </p:nvCxnSpPr>
        <p:spPr bwMode="auto">
          <a:xfrm>
            <a:off x="-6350" y="3148013"/>
            <a:ext cx="535305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00" name="直接连接符 109"/>
          <p:cNvCxnSpPr>
            <a:cxnSpLocks noChangeShapeType="1"/>
          </p:cNvCxnSpPr>
          <p:nvPr/>
        </p:nvCxnSpPr>
        <p:spPr bwMode="auto">
          <a:xfrm>
            <a:off x="6818313" y="3148013"/>
            <a:ext cx="535463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31432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1483640"/>
            <a:ext cx="11385550" cy="2597150"/>
          </a:xfrm>
          <a:prstGeom prst="rect">
            <a:avLst/>
          </a:prstGeom>
        </p:spPr>
      </p:pic>
      <p:sp>
        <p:nvSpPr>
          <p:cNvPr id="717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77" name="组合 37"/>
          <p:cNvGrpSpPr>
            <a:grpSpLocks/>
          </p:cNvGrpSpPr>
          <p:nvPr/>
        </p:nvGrpSpPr>
        <p:grpSpPr bwMode="auto">
          <a:xfrm>
            <a:off x="6904038" y="1483640"/>
            <a:ext cx="4879975" cy="2597150"/>
            <a:chOff x="0" y="0"/>
            <a:chExt cx="4879242" cy="2596799"/>
          </a:xfrm>
        </p:grpSpPr>
        <p:grpSp>
          <p:nvGrpSpPr>
            <p:cNvPr id="7178" name="组合 21"/>
            <p:cNvGrpSpPr>
              <a:grpSpLocks/>
            </p:cNvGrpSpPr>
            <p:nvPr/>
          </p:nvGrpSpPr>
          <p:grpSpPr bwMode="auto">
            <a:xfrm>
              <a:off x="0" y="0"/>
              <a:ext cx="4879242" cy="2596799"/>
              <a:chOff x="0" y="0"/>
              <a:chExt cx="4879242" cy="2596799"/>
            </a:xfrm>
          </p:grpSpPr>
          <p:sp>
            <p:nvSpPr>
              <p:cNvPr id="7180" name="等腰三角形 20"/>
              <p:cNvSpPr>
                <a:spLocks noChangeArrowheads="1"/>
              </p:cNvSpPr>
              <p:nvPr/>
            </p:nvSpPr>
            <p:spPr bwMode="auto">
              <a:xfrm rot="162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79" name="矩形 19"/>
              <p:cNvSpPr>
                <a:spLocks noChangeArrowheads="1"/>
              </p:cNvSpPr>
              <p:nvPr/>
            </p:nvSpPr>
            <p:spPr bwMode="auto">
              <a:xfrm>
                <a:off x="577763" y="0"/>
                <a:ext cx="4301479" cy="2596799"/>
              </a:xfrm>
              <a:prstGeom prst="rect">
                <a:avLst/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81" name="文本框 22"/>
            <p:cNvSpPr txBox="1">
              <a:spLocks noChangeArrowheads="1"/>
            </p:cNvSpPr>
            <p:nvPr/>
          </p:nvSpPr>
          <p:spPr bwMode="auto">
            <a:xfrm>
              <a:off x="791429" y="201488"/>
              <a:ext cx="3810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背景</a:t>
              </a:r>
            </a:p>
          </p:txBody>
        </p:sp>
        <p:sp>
          <p:nvSpPr>
            <p:cNvPr id="7182" name="矩形 23"/>
            <p:cNvSpPr>
              <a:spLocks noChangeArrowheads="1"/>
            </p:cNvSpPr>
            <p:nvPr/>
          </p:nvSpPr>
          <p:spPr bwMode="auto">
            <a:xfrm>
              <a:off x="791429" y="963482"/>
              <a:ext cx="4008120" cy="738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驾车出行成为生活中不可或缺的一部分，驾车安全是我们必须要关注的问题。</a:t>
              </a:r>
            </a:p>
          </p:txBody>
        </p:sp>
      </p:grpSp>
      <p:sp>
        <p:nvSpPr>
          <p:cNvPr id="7183" name="任意多边形 26"/>
          <p:cNvSpPr>
            <a:spLocks/>
          </p:cNvSpPr>
          <p:nvPr/>
        </p:nvSpPr>
        <p:spPr bwMode="auto">
          <a:xfrm>
            <a:off x="431800" y="4471988"/>
            <a:ext cx="320675" cy="320675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738187" y="4792663"/>
            <a:ext cx="10466841" cy="108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Arial" pitchFamily="34" charset="0"/>
              </a:rPr>
              <a:t>       在驾驶过程中，司机的情绪波动可能会导致驾驶安全性受到极大的影响。例如，路怒症就是非常危险的。于是，我们小组希望通过驾驶员的语言、动作，对其情绪、状态作出判断，并相应地给出不同的提示或改变车内部的环境帮助车主调节情绪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79640"/>
            <a:ext cx="35052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376738"/>
            <a:ext cx="270668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3" grpId="0" animBg="1"/>
      <p:bldP spid="718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129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功能设计说明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9460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1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946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464" name="组合 89"/>
          <p:cNvGrpSpPr>
            <a:grpSpLocks/>
          </p:cNvGrpSpPr>
          <p:nvPr/>
        </p:nvGrpSpPr>
        <p:grpSpPr bwMode="auto">
          <a:xfrm>
            <a:off x="6413500" y="4114800"/>
            <a:ext cx="2409825" cy="2409825"/>
            <a:chOff x="0" y="0"/>
            <a:chExt cx="2409371" cy="2409371"/>
          </a:xfrm>
        </p:grpSpPr>
        <p:sp>
          <p:nvSpPr>
            <p:cNvPr id="19465" name="椭圆 16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66" name="组合 29"/>
            <p:cNvGrpSpPr>
              <a:grpSpLocks/>
            </p:cNvGrpSpPr>
            <p:nvPr/>
          </p:nvGrpSpPr>
          <p:grpSpPr bwMode="auto">
            <a:xfrm>
              <a:off x="753933" y="1096448"/>
              <a:ext cx="1134989" cy="1035369"/>
              <a:chOff x="0" y="0"/>
              <a:chExt cx="1134989" cy="1035369"/>
            </a:xfrm>
          </p:grpSpPr>
          <p:sp>
            <p:nvSpPr>
              <p:cNvPr id="19467" name="文本框 30"/>
              <p:cNvSpPr txBox="1">
                <a:spLocks noChangeArrowheads="1"/>
              </p:cNvSpPr>
              <p:nvPr/>
            </p:nvSpPr>
            <p:spPr bwMode="auto">
              <a:xfrm>
                <a:off x="57731" y="0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5400" b="1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68" name="文本框 31"/>
              <p:cNvSpPr txBox="1">
                <a:spLocks noChangeArrowheads="1"/>
              </p:cNvSpPr>
              <p:nvPr/>
            </p:nvSpPr>
            <p:spPr bwMode="auto">
              <a:xfrm>
                <a:off x="0" y="758370"/>
                <a:ext cx="113498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FOUR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69" name="组合 54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514" y="755762"/>
              <a:ext cx="341312" cy="45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70" name="组合 90"/>
          <p:cNvGrpSpPr>
            <a:grpSpLocks/>
          </p:cNvGrpSpPr>
          <p:nvPr/>
        </p:nvGrpSpPr>
        <p:grpSpPr bwMode="auto">
          <a:xfrm>
            <a:off x="6413500" y="1309688"/>
            <a:ext cx="2409825" cy="2409825"/>
            <a:chOff x="0" y="0"/>
            <a:chExt cx="2409371" cy="2409371"/>
          </a:xfrm>
        </p:grpSpPr>
        <p:sp>
          <p:nvSpPr>
            <p:cNvPr id="19471" name="椭圆 13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72" name="组合 23"/>
            <p:cNvGrpSpPr>
              <a:grpSpLocks/>
            </p:cNvGrpSpPr>
            <p:nvPr/>
          </p:nvGrpSpPr>
          <p:grpSpPr bwMode="auto">
            <a:xfrm>
              <a:off x="782962" y="278105"/>
              <a:ext cx="1017614" cy="1001746"/>
              <a:chOff x="0" y="0"/>
              <a:chExt cx="1017614" cy="1001746"/>
            </a:xfrm>
          </p:grpSpPr>
          <p:sp>
            <p:nvSpPr>
              <p:cNvPr id="19473" name="文本框 24"/>
              <p:cNvSpPr txBox="1">
                <a:spLocks noChangeArrowheads="1"/>
              </p:cNvSpPr>
              <p:nvPr/>
            </p:nvSpPr>
            <p:spPr bwMode="auto">
              <a:xfrm>
                <a:off x="28702" y="78416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5400" b="1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74" name="文本框 25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01761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TWO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75" name="组合 52"/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71" y="1274776"/>
              <a:ext cx="475398" cy="45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76" name="组合 87"/>
          <p:cNvGrpSpPr>
            <a:grpSpLocks/>
          </p:cNvGrpSpPr>
          <p:nvPr/>
        </p:nvGrpSpPr>
        <p:grpSpPr bwMode="auto">
          <a:xfrm>
            <a:off x="3570288" y="1309688"/>
            <a:ext cx="2409825" cy="2409825"/>
            <a:chOff x="0" y="0"/>
            <a:chExt cx="2409371" cy="2409371"/>
          </a:xfrm>
        </p:grpSpPr>
        <p:sp>
          <p:nvSpPr>
            <p:cNvPr id="19477" name="椭圆 2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78" name="组合 7"/>
            <p:cNvGrpSpPr>
              <a:grpSpLocks/>
            </p:cNvGrpSpPr>
            <p:nvPr/>
          </p:nvGrpSpPr>
          <p:grpSpPr bwMode="auto">
            <a:xfrm>
              <a:off x="594280" y="278105"/>
              <a:ext cx="1017614" cy="1001746"/>
              <a:chOff x="0" y="0"/>
              <a:chExt cx="1017614" cy="1001746"/>
            </a:xfrm>
          </p:grpSpPr>
          <p:sp>
            <p:nvSpPr>
              <p:cNvPr id="19479" name="文本框 5"/>
              <p:cNvSpPr txBox="1">
                <a:spLocks noChangeArrowheads="1"/>
              </p:cNvSpPr>
              <p:nvPr/>
            </p:nvSpPr>
            <p:spPr bwMode="auto">
              <a:xfrm>
                <a:off x="28702" y="78416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5400" b="1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80" name="文本框 22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01761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ONE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81" name="组合 51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06" y="1280871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82" name="组合 88"/>
          <p:cNvGrpSpPr>
            <a:grpSpLocks/>
          </p:cNvGrpSpPr>
          <p:nvPr/>
        </p:nvGrpSpPr>
        <p:grpSpPr bwMode="auto">
          <a:xfrm>
            <a:off x="3570288" y="4114800"/>
            <a:ext cx="2409825" cy="2409825"/>
            <a:chOff x="0" y="0"/>
            <a:chExt cx="2409371" cy="2409371"/>
          </a:xfrm>
        </p:grpSpPr>
        <p:sp>
          <p:nvSpPr>
            <p:cNvPr id="19483" name="椭圆 10"/>
            <p:cNvSpPr>
              <a:spLocks noChangeArrowheads="1"/>
            </p:cNvSpPr>
            <p:nvPr/>
          </p:nvSpPr>
          <p:spPr bwMode="auto">
            <a:xfrm>
              <a:off x="0" y="0"/>
              <a:ext cx="2409371" cy="240937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9484" name="组合 26"/>
            <p:cNvGrpSpPr>
              <a:grpSpLocks/>
            </p:cNvGrpSpPr>
            <p:nvPr/>
          </p:nvGrpSpPr>
          <p:grpSpPr bwMode="auto">
            <a:xfrm>
              <a:off x="492681" y="1096448"/>
              <a:ext cx="1190979" cy="1035369"/>
              <a:chOff x="0" y="0"/>
              <a:chExt cx="1190979" cy="1035369"/>
            </a:xfrm>
          </p:grpSpPr>
          <p:sp>
            <p:nvSpPr>
              <p:cNvPr id="19485" name="文本框 27"/>
              <p:cNvSpPr txBox="1">
                <a:spLocks noChangeArrowheads="1"/>
              </p:cNvSpPr>
              <p:nvPr/>
            </p:nvSpPr>
            <p:spPr bwMode="auto">
              <a:xfrm>
                <a:off x="130301" y="0"/>
                <a:ext cx="96021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5400" b="1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9486" name="文本框 28"/>
              <p:cNvSpPr txBox="1">
                <a:spLocks noChangeArrowheads="1"/>
              </p:cNvSpPr>
              <p:nvPr/>
            </p:nvSpPr>
            <p:spPr bwMode="auto">
              <a:xfrm>
                <a:off x="0" y="758370"/>
                <a:ext cx="119097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PART THREE</a:t>
                </a:r>
                <a:endParaRPr lang="zh-CN" altLang="en-US" sz="120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pic>
          <p:nvPicPr>
            <p:cNvPr id="19487" name="组合 53"/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290" y="682623"/>
              <a:ext cx="420545" cy="48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88" name="组合 86"/>
          <p:cNvGrpSpPr>
            <a:grpSpLocks/>
          </p:cNvGrpSpPr>
          <p:nvPr/>
        </p:nvGrpSpPr>
        <p:grpSpPr bwMode="auto">
          <a:xfrm>
            <a:off x="4806950" y="2527300"/>
            <a:ext cx="2779713" cy="2779713"/>
            <a:chOff x="0" y="0"/>
            <a:chExt cx="2780214" cy="2780214"/>
          </a:xfrm>
        </p:grpSpPr>
        <p:sp>
          <p:nvSpPr>
            <p:cNvPr id="19489" name="任意多边形 21"/>
            <p:cNvSpPr>
              <a:spLocks/>
            </p:cNvSpPr>
            <p:nvPr/>
          </p:nvSpPr>
          <p:spPr bwMode="auto">
            <a:xfrm rot="16200000" flipH="1">
              <a:off x="0" y="0"/>
              <a:ext cx="2780214" cy="2780214"/>
            </a:xfrm>
            <a:custGeom>
              <a:avLst/>
              <a:gdLst>
                <a:gd name="T0" fmla="*/ 0 w 2780214"/>
                <a:gd name="T1" fmla="*/ 1390107 h 2780214"/>
                <a:gd name="T2" fmla="*/ 167778 w 2780214"/>
                <a:gd name="T3" fmla="*/ 2052714 h 2780214"/>
                <a:gd name="T4" fmla="*/ 195461 w 2780214"/>
                <a:gd name="T5" fmla="*/ 2098282 h 2780214"/>
                <a:gd name="T6" fmla="*/ 195461 w 2780214"/>
                <a:gd name="T7" fmla="*/ 2518412 h 2780214"/>
                <a:gd name="T8" fmla="*/ 580264 w 2780214"/>
                <a:gd name="T9" fmla="*/ 2518412 h 2780214"/>
                <a:gd name="T10" fmla="*/ 612885 w 2780214"/>
                <a:gd name="T11" fmla="*/ 2542806 h 2780214"/>
                <a:gd name="T12" fmla="*/ 1390107 w 2780214"/>
                <a:gd name="T13" fmla="*/ 2780214 h 2780214"/>
                <a:gd name="T14" fmla="*/ 2167329 w 2780214"/>
                <a:gd name="T15" fmla="*/ 2542806 h 2780214"/>
                <a:gd name="T16" fmla="*/ 2199950 w 2780214"/>
                <a:gd name="T17" fmla="*/ 2518412 h 2780214"/>
                <a:gd name="T18" fmla="*/ 2558000 w 2780214"/>
                <a:gd name="T19" fmla="*/ 2518412 h 2780214"/>
                <a:gd name="T20" fmla="*/ 2558000 w 2780214"/>
                <a:gd name="T21" fmla="*/ 2142319 h 2780214"/>
                <a:gd name="T22" fmla="*/ 2612436 w 2780214"/>
                <a:gd name="T23" fmla="*/ 2052714 h 2780214"/>
                <a:gd name="T24" fmla="*/ 2780214 w 2780214"/>
                <a:gd name="T25" fmla="*/ 1390107 h 2780214"/>
                <a:gd name="T26" fmla="*/ 2612436 w 2780214"/>
                <a:gd name="T27" fmla="*/ 727499 h 2780214"/>
                <a:gd name="T28" fmla="*/ 2558000 w 2780214"/>
                <a:gd name="T29" fmla="*/ 637895 h 2780214"/>
                <a:gd name="T30" fmla="*/ 2558000 w 2780214"/>
                <a:gd name="T31" fmla="*/ 270725 h 2780214"/>
                <a:gd name="T32" fmla="*/ 2211883 w 2780214"/>
                <a:gd name="T33" fmla="*/ 270725 h 2780214"/>
                <a:gd name="T34" fmla="*/ 2167329 w 2780214"/>
                <a:gd name="T35" fmla="*/ 237408 h 2780214"/>
                <a:gd name="T36" fmla="*/ 1390107 w 2780214"/>
                <a:gd name="T37" fmla="*/ 0 h 2780214"/>
                <a:gd name="T38" fmla="*/ 612885 w 2780214"/>
                <a:gd name="T39" fmla="*/ 237408 h 2780214"/>
                <a:gd name="T40" fmla="*/ 568331 w 2780214"/>
                <a:gd name="T41" fmla="*/ 270725 h 2780214"/>
                <a:gd name="T42" fmla="*/ 195461 w 2780214"/>
                <a:gd name="T43" fmla="*/ 270725 h 2780214"/>
                <a:gd name="T44" fmla="*/ 195461 w 2780214"/>
                <a:gd name="T45" fmla="*/ 681932 h 2780214"/>
                <a:gd name="T46" fmla="*/ 167778 w 2780214"/>
                <a:gd name="T47" fmla="*/ 727499 h 2780214"/>
                <a:gd name="T48" fmla="*/ 0 w 2780214"/>
                <a:gd name="T49" fmla="*/ 1390107 h 2780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0214" h="2780214">
                  <a:moveTo>
                    <a:pt x="0" y="1390107"/>
                  </a:moveTo>
                  <a:cubicBezTo>
                    <a:pt x="0" y="1630024"/>
                    <a:pt x="60778" y="1855746"/>
                    <a:pt x="167778" y="2052714"/>
                  </a:cubicBezTo>
                  <a:lnTo>
                    <a:pt x="195461" y="2098282"/>
                  </a:lnTo>
                  <a:lnTo>
                    <a:pt x="195461" y="2518412"/>
                  </a:lnTo>
                  <a:lnTo>
                    <a:pt x="580264" y="2518412"/>
                  </a:lnTo>
                  <a:lnTo>
                    <a:pt x="612885" y="2542806"/>
                  </a:lnTo>
                  <a:cubicBezTo>
                    <a:pt x="834748" y="2692693"/>
                    <a:pt x="1102207" y="2780214"/>
                    <a:pt x="1390107" y="2780214"/>
                  </a:cubicBezTo>
                  <a:cubicBezTo>
                    <a:pt x="1678008" y="2780214"/>
                    <a:pt x="1945467" y="2692693"/>
                    <a:pt x="2167329" y="2542806"/>
                  </a:cubicBezTo>
                  <a:lnTo>
                    <a:pt x="2199950" y="2518412"/>
                  </a:lnTo>
                  <a:lnTo>
                    <a:pt x="2558000" y="2518412"/>
                  </a:lnTo>
                  <a:lnTo>
                    <a:pt x="2558000" y="2142319"/>
                  </a:lnTo>
                  <a:lnTo>
                    <a:pt x="2612436" y="2052714"/>
                  </a:lnTo>
                  <a:cubicBezTo>
                    <a:pt x="2719436" y="1855746"/>
                    <a:pt x="2780214" y="1630024"/>
                    <a:pt x="2780214" y="1390107"/>
                  </a:cubicBezTo>
                  <a:cubicBezTo>
                    <a:pt x="2780214" y="1150190"/>
                    <a:pt x="2719436" y="924468"/>
                    <a:pt x="2612436" y="727499"/>
                  </a:cubicBezTo>
                  <a:lnTo>
                    <a:pt x="2558000" y="637895"/>
                  </a:lnTo>
                  <a:lnTo>
                    <a:pt x="2558000" y="270725"/>
                  </a:lnTo>
                  <a:lnTo>
                    <a:pt x="2211883" y="270725"/>
                  </a:lnTo>
                  <a:lnTo>
                    <a:pt x="2167329" y="237408"/>
                  </a:lnTo>
                  <a:cubicBezTo>
                    <a:pt x="1945467" y="87521"/>
                    <a:pt x="1678008" y="0"/>
                    <a:pt x="1390107" y="0"/>
                  </a:cubicBezTo>
                  <a:cubicBezTo>
                    <a:pt x="1102207" y="0"/>
                    <a:pt x="834748" y="87521"/>
                    <a:pt x="612885" y="237408"/>
                  </a:cubicBezTo>
                  <a:lnTo>
                    <a:pt x="568331" y="270725"/>
                  </a:lnTo>
                  <a:lnTo>
                    <a:pt x="195461" y="270725"/>
                  </a:lnTo>
                  <a:lnTo>
                    <a:pt x="195461" y="681932"/>
                  </a:lnTo>
                  <a:lnTo>
                    <a:pt x="167778" y="727499"/>
                  </a:lnTo>
                  <a:cubicBezTo>
                    <a:pt x="60778" y="924468"/>
                    <a:pt x="0" y="1150190"/>
                    <a:pt x="0" y="1390107"/>
                  </a:cubicBezTo>
                  <a:close/>
                </a:path>
              </a:pathLst>
            </a:custGeom>
            <a:solidFill>
              <a:schemeClr val="bg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9490" name="组合 57"/>
            <p:cNvGrpSpPr>
              <a:grpSpLocks/>
            </p:cNvGrpSpPr>
            <p:nvPr/>
          </p:nvGrpSpPr>
          <p:grpSpPr bwMode="auto">
            <a:xfrm>
              <a:off x="320591" y="668371"/>
              <a:ext cx="2170649" cy="1381391"/>
              <a:chOff x="0" y="0"/>
              <a:chExt cx="2170649" cy="1381391"/>
            </a:xfrm>
          </p:grpSpPr>
          <p:sp>
            <p:nvSpPr>
              <p:cNvPr id="19491" name="Freeform 11"/>
              <p:cNvSpPr>
                <a:spLocks noEditPoints="1"/>
              </p:cNvSpPr>
              <p:nvPr/>
            </p:nvSpPr>
            <p:spPr bwMode="auto">
              <a:xfrm>
                <a:off x="679102" y="0"/>
                <a:ext cx="767194" cy="827367"/>
              </a:xfrm>
              <a:custGeom>
                <a:avLst/>
                <a:gdLst>
                  <a:gd name="T0" fmla="*/ 1027 w 1031"/>
                  <a:gd name="T1" fmla="*/ 227 h 1107"/>
                  <a:gd name="T2" fmla="*/ 1023 w 1031"/>
                  <a:gd name="T3" fmla="*/ 205 h 1107"/>
                  <a:gd name="T4" fmla="*/ 655 w 1031"/>
                  <a:gd name="T5" fmla="*/ 7 h 1107"/>
                  <a:gd name="T6" fmla="*/ 376 w 1031"/>
                  <a:gd name="T7" fmla="*/ 7 h 1107"/>
                  <a:gd name="T8" fmla="*/ 8 w 1031"/>
                  <a:gd name="T9" fmla="*/ 205 h 1107"/>
                  <a:gd name="T10" fmla="*/ 3 w 1031"/>
                  <a:gd name="T11" fmla="*/ 227 h 1107"/>
                  <a:gd name="T12" fmla="*/ 3 w 1031"/>
                  <a:gd name="T13" fmla="*/ 592 h 1107"/>
                  <a:gd name="T14" fmla="*/ 8 w 1031"/>
                  <a:gd name="T15" fmla="*/ 614 h 1107"/>
                  <a:gd name="T16" fmla="*/ 137 w 1031"/>
                  <a:gd name="T17" fmla="*/ 876 h 1107"/>
                  <a:gd name="T18" fmla="*/ 501 w 1031"/>
                  <a:gd name="T19" fmla="*/ 1103 h 1107"/>
                  <a:gd name="T20" fmla="*/ 530 w 1031"/>
                  <a:gd name="T21" fmla="*/ 1103 h 1107"/>
                  <a:gd name="T22" fmla="*/ 894 w 1031"/>
                  <a:gd name="T23" fmla="*/ 876 h 1107"/>
                  <a:gd name="T24" fmla="*/ 1023 w 1031"/>
                  <a:gd name="T25" fmla="*/ 614 h 1107"/>
                  <a:gd name="T26" fmla="*/ 1027 w 1031"/>
                  <a:gd name="T27" fmla="*/ 592 h 1107"/>
                  <a:gd name="T28" fmla="*/ 515 w 1031"/>
                  <a:gd name="T29" fmla="*/ 594 h 1107"/>
                  <a:gd name="T30" fmla="*/ 515 w 1031"/>
                  <a:gd name="T31" fmla="*/ 225 h 1107"/>
                  <a:gd name="T32" fmla="*/ 515 w 1031"/>
                  <a:gd name="T33" fmla="*/ 594 h 1107"/>
                  <a:gd name="T34" fmla="*/ 993 w 1031"/>
                  <a:gd name="T35" fmla="*/ 222 h 1107"/>
                  <a:gd name="T36" fmla="*/ 537 w 1031"/>
                  <a:gd name="T37" fmla="*/ 204 h 1107"/>
                  <a:gd name="T38" fmla="*/ 360 w 1031"/>
                  <a:gd name="T39" fmla="*/ 35 h 1107"/>
                  <a:gd name="T40" fmla="*/ 170 w 1031"/>
                  <a:gd name="T41" fmla="*/ 390 h 1107"/>
                  <a:gd name="T42" fmla="*/ 360 w 1031"/>
                  <a:gd name="T43" fmla="*/ 35 h 1107"/>
                  <a:gd name="T44" fmla="*/ 493 w 1031"/>
                  <a:gd name="T45" fmla="*/ 615 h 1107"/>
                  <a:gd name="T46" fmla="*/ 37 w 1031"/>
                  <a:gd name="T47" fmla="*/ 597 h 1107"/>
                  <a:gd name="T48" fmla="*/ 835 w 1031"/>
                  <a:gd name="T49" fmla="*/ 859 h 1107"/>
                  <a:gd name="T50" fmla="*/ 196 w 1031"/>
                  <a:gd name="T51" fmla="*/ 859 h 1107"/>
                  <a:gd name="T52" fmla="*/ 349 w 1031"/>
                  <a:gd name="T53" fmla="*/ 828 h 1107"/>
                  <a:gd name="T54" fmla="*/ 515 w 1031"/>
                  <a:gd name="T55" fmla="*/ 658 h 1107"/>
                  <a:gd name="T56" fmla="*/ 681 w 1031"/>
                  <a:gd name="T57" fmla="*/ 828 h 1107"/>
                  <a:gd name="T58" fmla="*/ 835 w 1031"/>
                  <a:gd name="T59" fmla="*/ 859 h 1107"/>
                  <a:gd name="T60" fmla="*/ 537 w 1031"/>
                  <a:gd name="T61" fmla="*/ 615 h 1107"/>
                  <a:gd name="T62" fmla="*/ 993 w 1031"/>
                  <a:gd name="T63" fmla="*/ 597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1" h="1107">
                    <a:moveTo>
                      <a:pt x="883" y="409"/>
                    </a:moveTo>
                    <a:cubicBezTo>
                      <a:pt x="1027" y="227"/>
                      <a:pt x="1027" y="227"/>
                      <a:pt x="1027" y="227"/>
                    </a:cubicBezTo>
                    <a:cubicBezTo>
                      <a:pt x="1030" y="224"/>
                      <a:pt x="1031" y="219"/>
                      <a:pt x="1030" y="215"/>
                    </a:cubicBezTo>
                    <a:cubicBezTo>
                      <a:pt x="1029" y="211"/>
                      <a:pt x="1026" y="207"/>
                      <a:pt x="1023" y="205"/>
                    </a:cubicBezTo>
                    <a:cubicBezTo>
                      <a:pt x="674" y="4"/>
                      <a:pt x="674" y="4"/>
                      <a:pt x="674" y="4"/>
                    </a:cubicBezTo>
                    <a:cubicBezTo>
                      <a:pt x="667" y="0"/>
                      <a:pt x="659" y="1"/>
                      <a:pt x="655" y="7"/>
                    </a:cubicBezTo>
                    <a:cubicBezTo>
                      <a:pt x="515" y="184"/>
                      <a:pt x="515" y="184"/>
                      <a:pt x="515" y="184"/>
                    </a:cubicBezTo>
                    <a:cubicBezTo>
                      <a:pt x="376" y="7"/>
                      <a:pt x="376" y="7"/>
                      <a:pt x="376" y="7"/>
                    </a:cubicBezTo>
                    <a:cubicBezTo>
                      <a:pt x="371" y="1"/>
                      <a:pt x="363" y="0"/>
                      <a:pt x="357" y="4"/>
                    </a:cubicBezTo>
                    <a:cubicBezTo>
                      <a:pt x="8" y="205"/>
                      <a:pt x="8" y="205"/>
                      <a:pt x="8" y="205"/>
                    </a:cubicBezTo>
                    <a:cubicBezTo>
                      <a:pt x="4" y="207"/>
                      <a:pt x="1" y="211"/>
                      <a:pt x="1" y="215"/>
                    </a:cubicBezTo>
                    <a:cubicBezTo>
                      <a:pt x="0" y="219"/>
                      <a:pt x="1" y="224"/>
                      <a:pt x="3" y="227"/>
                    </a:cubicBezTo>
                    <a:cubicBezTo>
                      <a:pt x="147" y="409"/>
                      <a:pt x="147" y="409"/>
                      <a:pt x="147" y="409"/>
                    </a:cubicBezTo>
                    <a:cubicBezTo>
                      <a:pt x="3" y="592"/>
                      <a:pt x="3" y="592"/>
                      <a:pt x="3" y="592"/>
                    </a:cubicBezTo>
                    <a:cubicBezTo>
                      <a:pt x="1" y="595"/>
                      <a:pt x="0" y="600"/>
                      <a:pt x="1" y="604"/>
                    </a:cubicBezTo>
                    <a:cubicBezTo>
                      <a:pt x="1" y="608"/>
                      <a:pt x="4" y="612"/>
                      <a:pt x="8" y="614"/>
                    </a:cubicBezTo>
                    <a:cubicBezTo>
                      <a:pt x="137" y="688"/>
                      <a:pt x="137" y="688"/>
                      <a:pt x="137" y="688"/>
                    </a:cubicBezTo>
                    <a:cubicBezTo>
                      <a:pt x="137" y="876"/>
                      <a:pt x="137" y="876"/>
                      <a:pt x="137" y="876"/>
                    </a:cubicBezTo>
                    <a:cubicBezTo>
                      <a:pt x="137" y="886"/>
                      <a:pt x="142" y="896"/>
                      <a:pt x="151" y="901"/>
                    </a:cubicBezTo>
                    <a:cubicBezTo>
                      <a:pt x="501" y="1103"/>
                      <a:pt x="501" y="1103"/>
                      <a:pt x="501" y="1103"/>
                    </a:cubicBezTo>
                    <a:cubicBezTo>
                      <a:pt x="505" y="1105"/>
                      <a:pt x="510" y="1107"/>
                      <a:pt x="515" y="1107"/>
                    </a:cubicBezTo>
                    <a:cubicBezTo>
                      <a:pt x="520" y="1107"/>
                      <a:pt x="525" y="1105"/>
                      <a:pt x="530" y="1103"/>
                    </a:cubicBezTo>
                    <a:cubicBezTo>
                      <a:pt x="879" y="901"/>
                      <a:pt x="879" y="901"/>
                      <a:pt x="879" y="901"/>
                    </a:cubicBezTo>
                    <a:cubicBezTo>
                      <a:pt x="888" y="896"/>
                      <a:pt x="894" y="886"/>
                      <a:pt x="894" y="876"/>
                    </a:cubicBezTo>
                    <a:cubicBezTo>
                      <a:pt x="894" y="688"/>
                      <a:pt x="894" y="688"/>
                      <a:pt x="894" y="688"/>
                    </a:cubicBezTo>
                    <a:cubicBezTo>
                      <a:pt x="1023" y="614"/>
                      <a:pt x="1023" y="614"/>
                      <a:pt x="1023" y="614"/>
                    </a:cubicBezTo>
                    <a:cubicBezTo>
                      <a:pt x="1026" y="612"/>
                      <a:pt x="1029" y="608"/>
                      <a:pt x="1030" y="604"/>
                    </a:cubicBezTo>
                    <a:cubicBezTo>
                      <a:pt x="1031" y="600"/>
                      <a:pt x="1030" y="595"/>
                      <a:pt x="1027" y="592"/>
                    </a:cubicBezTo>
                    <a:lnTo>
                      <a:pt x="883" y="409"/>
                    </a:lnTo>
                    <a:close/>
                    <a:moveTo>
                      <a:pt x="515" y="594"/>
                    </a:moveTo>
                    <a:cubicBezTo>
                      <a:pt x="196" y="409"/>
                      <a:pt x="196" y="409"/>
                      <a:pt x="196" y="409"/>
                    </a:cubicBezTo>
                    <a:cubicBezTo>
                      <a:pt x="515" y="225"/>
                      <a:pt x="515" y="225"/>
                      <a:pt x="515" y="225"/>
                    </a:cubicBezTo>
                    <a:cubicBezTo>
                      <a:pt x="835" y="409"/>
                      <a:pt x="835" y="409"/>
                      <a:pt x="835" y="409"/>
                    </a:cubicBezTo>
                    <a:lnTo>
                      <a:pt x="515" y="594"/>
                    </a:lnTo>
                    <a:close/>
                    <a:moveTo>
                      <a:pt x="670" y="35"/>
                    </a:moveTo>
                    <a:cubicBezTo>
                      <a:pt x="993" y="222"/>
                      <a:pt x="993" y="222"/>
                      <a:pt x="993" y="222"/>
                    </a:cubicBezTo>
                    <a:cubicBezTo>
                      <a:pt x="861" y="390"/>
                      <a:pt x="861" y="390"/>
                      <a:pt x="861" y="390"/>
                    </a:cubicBezTo>
                    <a:cubicBezTo>
                      <a:pt x="537" y="204"/>
                      <a:pt x="537" y="204"/>
                      <a:pt x="537" y="204"/>
                    </a:cubicBezTo>
                    <a:lnTo>
                      <a:pt x="670" y="35"/>
                    </a:lnTo>
                    <a:close/>
                    <a:moveTo>
                      <a:pt x="360" y="35"/>
                    </a:moveTo>
                    <a:cubicBezTo>
                      <a:pt x="493" y="204"/>
                      <a:pt x="493" y="204"/>
                      <a:pt x="493" y="204"/>
                    </a:cubicBezTo>
                    <a:cubicBezTo>
                      <a:pt x="170" y="390"/>
                      <a:pt x="170" y="390"/>
                      <a:pt x="170" y="390"/>
                    </a:cubicBezTo>
                    <a:cubicBezTo>
                      <a:pt x="37" y="222"/>
                      <a:pt x="37" y="222"/>
                      <a:pt x="37" y="222"/>
                    </a:cubicBezTo>
                    <a:lnTo>
                      <a:pt x="360" y="35"/>
                    </a:lnTo>
                    <a:close/>
                    <a:moveTo>
                      <a:pt x="170" y="428"/>
                    </a:moveTo>
                    <a:cubicBezTo>
                      <a:pt x="493" y="615"/>
                      <a:pt x="493" y="615"/>
                      <a:pt x="493" y="615"/>
                    </a:cubicBezTo>
                    <a:cubicBezTo>
                      <a:pt x="360" y="783"/>
                      <a:pt x="360" y="783"/>
                      <a:pt x="360" y="783"/>
                    </a:cubicBezTo>
                    <a:cubicBezTo>
                      <a:pt x="37" y="597"/>
                      <a:pt x="37" y="597"/>
                      <a:pt x="37" y="597"/>
                    </a:cubicBezTo>
                    <a:lnTo>
                      <a:pt x="170" y="428"/>
                    </a:lnTo>
                    <a:close/>
                    <a:moveTo>
                      <a:pt x="835" y="859"/>
                    </a:moveTo>
                    <a:cubicBezTo>
                      <a:pt x="515" y="1043"/>
                      <a:pt x="515" y="1043"/>
                      <a:pt x="515" y="1043"/>
                    </a:cubicBezTo>
                    <a:cubicBezTo>
                      <a:pt x="196" y="859"/>
                      <a:pt x="196" y="859"/>
                      <a:pt x="196" y="859"/>
                    </a:cubicBezTo>
                    <a:cubicBezTo>
                      <a:pt x="196" y="739"/>
                      <a:pt x="196" y="739"/>
                      <a:pt x="196" y="739"/>
                    </a:cubicBezTo>
                    <a:cubicBezTo>
                      <a:pt x="349" y="828"/>
                      <a:pt x="349" y="828"/>
                      <a:pt x="349" y="828"/>
                    </a:cubicBezTo>
                    <a:cubicBezTo>
                      <a:pt x="362" y="835"/>
                      <a:pt x="378" y="832"/>
                      <a:pt x="387" y="821"/>
                    </a:cubicBezTo>
                    <a:cubicBezTo>
                      <a:pt x="515" y="658"/>
                      <a:pt x="515" y="658"/>
                      <a:pt x="515" y="658"/>
                    </a:cubicBezTo>
                    <a:cubicBezTo>
                      <a:pt x="643" y="821"/>
                      <a:pt x="643" y="821"/>
                      <a:pt x="643" y="821"/>
                    </a:cubicBezTo>
                    <a:cubicBezTo>
                      <a:pt x="652" y="832"/>
                      <a:pt x="668" y="835"/>
                      <a:pt x="681" y="828"/>
                    </a:cubicBezTo>
                    <a:cubicBezTo>
                      <a:pt x="835" y="739"/>
                      <a:pt x="835" y="739"/>
                      <a:pt x="835" y="739"/>
                    </a:cubicBezTo>
                    <a:lnTo>
                      <a:pt x="835" y="859"/>
                    </a:lnTo>
                    <a:close/>
                    <a:moveTo>
                      <a:pt x="670" y="783"/>
                    </a:moveTo>
                    <a:cubicBezTo>
                      <a:pt x="537" y="615"/>
                      <a:pt x="537" y="615"/>
                      <a:pt x="537" y="615"/>
                    </a:cubicBezTo>
                    <a:cubicBezTo>
                      <a:pt x="861" y="428"/>
                      <a:pt x="861" y="428"/>
                      <a:pt x="861" y="428"/>
                    </a:cubicBezTo>
                    <a:cubicBezTo>
                      <a:pt x="993" y="597"/>
                      <a:pt x="993" y="597"/>
                      <a:pt x="993" y="597"/>
                    </a:cubicBezTo>
                    <a:lnTo>
                      <a:pt x="670" y="783"/>
                    </a:lnTo>
                    <a:close/>
                  </a:path>
                </a:pathLst>
              </a:custGeom>
              <a:solidFill>
                <a:srgbClr val="1E69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92" name="文本框 56"/>
              <p:cNvSpPr txBox="1">
                <a:spLocks noChangeArrowheads="1"/>
              </p:cNvSpPr>
              <p:nvPr/>
            </p:nvSpPr>
            <p:spPr bwMode="auto">
              <a:xfrm>
                <a:off x="0" y="919643"/>
                <a:ext cx="2170649" cy="461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zh-CN" altLang="en-US" sz="2400" b="1" dirty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功能设计说明</a:t>
                </a:r>
              </a:p>
            </p:txBody>
          </p:sp>
        </p:grpSp>
      </p:grpSp>
      <p:cxnSp>
        <p:nvCxnSpPr>
          <p:cNvPr id="19493" name="直接连接符 62"/>
          <p:cNvCxnSpPr>
            <a:cxnSpLocks noChangeShapeType="1"/>
          </p:cNvCxnSpPr>
          <p:nvPr/>
        </p:nvCxnSpPr>
        <p:spPr bwMode="auto">
          <a:xfrm>
            <a:off x="9028113" y="186531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4" name="直接连接符 63"/>
          <p:cNvCxnSpPr>
            <a:cxnSpLocks noChangeShapeType="1"/>
          </p:cNvCxnSpPr>
          <p:nvPr/>
        </p:nvCxnSpPr>
        <p:spPr bwMode="auto">
          <a:xfrm>
            <a:off x="407988" y="186531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5" name="直接连接符 64"/>
          <p:cNvCxnSpPr>
            <a:cxnSpLocks noChangeShapeType="1"/>
          </p:cNvCxnSpPr>
          <p:nvPr/>
        </p:nvCxnSpPr>
        <p:spPr bwMode="auto">
          <a:xfrm>
            <a:off x="9028113" y="4832350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96" name="直接连接符 65"/>
          <p:cNvCxnSpPr>
            <a:cxnSpLocks noChangeShapeType="1"/>
          </p:cNvCxnSpPr>
          <p:nvPr/>
        </p:nvCxnSpPr>
        <p:spPr bwMode="auto">
          <a:xfrm>
            <a:off x="407988" y="4832350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497" name="组合 70"/>
          <p:cNvGrpSpPr>
            <a:grpSpLocks/>
          </p:cNvGrpSpPr>
          <p:nvPr/>
        </p:nvGrpSpPr>
        <p:grpSpPr bwMode="auto">
          <a:xfrm>
            <a:off x="407988" y="1414272"/>
            <a:ext cx="2798762" cy="1241294"/>
            <a:chOff x="0" y="-17667"/>
            <a:chExt cx="2798942" cy="1242297"/>
          </a:xfrm>
        </p:grpSpPr>
        <p:grpSp>
          <p:nvGrpSpPr>
            <p:cNvPr id="19498" name="组合 69"/>
            <p:cNvGrpSpPr>
              <a:grpSpLocks/>
            </p:cNvGrpSpPr>
            <p:nvPr/>
          </p:nvGrpSpPr>
          <p:grpSpPr bwMode="auto">
            <a:xfrm>
              <a:off x="63504" y="-17667"/>
              <a:ext cx="2556770" cy="433165"/>
              <a:chOff x="86" y="-17667"/>
              <a:chExt cx="2556770" cy="433165"/>
            </a:xfrm>
          </p:grpSpPr>
          <p:sp>
            <p:nvSpPr>
              <p:cNvPr id="19499" name="任意多边形 66"/>
              <p:cNvSpPr>
                <a:spLocks/>
              </p:cNvSpPr>
              <p:nvPr/>
            </p:nvSpPr>
            <p:spPr bwMode="auto">
              <a:xfrm>
                <a:off x="86" y="9533"/>
                <a:ext cx="320696" cy="319346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00" name="文本框 67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9512" y="-17667"/>
                <a:ext cx="2057344" cy="43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01" name="矩形 68"/>
            <p:cNvSpPr>
              <a:spLocks noChangeArrowheads="1"/>
            </p:cNvSpPr>
            <p:nvPr/>
          </p:nvSpPr>
          <p:spPr bwMode="auto">
            <a:xfrm>
              <a:off x="0" y="485369"/>
              <a:ext cx="2798942" cy="73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用户登陆认证通过后使用智能语音系统</a:t>
              </a:r>
            </a:p>
          </p:txBody>
        </p:sp>
      </p:grpSp>
      <p:grpSp>
        <p:nvGrpSpPr>
          <p:cNvPr id="19502" name="组合 71"/>
          <p:cNvGrpSpPr>
            <a:grpSpLocks/>
          </p:cNvGrpSpPr>
          <p:nvPr/>
        </p:nvGrpSpPr>
        <p:grpSpPr bwMode="auto">
          <a:xfrm>
            <a:off x="407988" y="4380333"/>
            <a:ext cx="3300095" cy="1242271"/>
            <a:chOff x="0" y="-18645"/>
            <a:chExt cx="3300307" cy="1243275"/>
          </a:xfrm>
        </p:grpSpPr>
        <p:grpSp>
          <p:nvGrpSpPr>
            <p:cNvPr id="19503" name="组合 72"/>
            <p:cNvGrpSpPr>
              <a:grpSpLocks/>
            </p:cNvGrpSpPr>
            <p:nvPr/>
          </p:nvGrpSpPr>
          <p:grpSpPr bwMode="auto">
            <a:xfrm>
              <a:off x="63504" y="-18645"/>
              <a:ext cx="3236803" cy="417556"/>
              <a:chOff x="86" y="-18645"/>
              <a:chExt cx="3236803" cy="417556"/>
            </a:xfrm>
          </p:grpSpPr>
          <p:sp>
            <p:nvSpPr>
              <p:cNvPr id="19504" name="任意多边形 74"/>
              <p:cNvSpPr>
                <a:spLocks/>
              </p:cNvSpPr>
              <p:nvPr/>
            </p:nvSpPr>
            <p:spPr bwMode="auto">
              <a:xfrm>
                <a:off x="86" y="9533"/>
                <a:ext cx="320696" cy="319345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05" name="文本框 75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782" y="-18645"/>
                <a:ext cx="2916107" cy="417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06" name="矩形 73"/>
            <p:cNvSpPr>
              <a:spLocks noChangeArrowheads="1"/>
            </p:cNvSpPr>
            <p:nvPr/>
          </p:nvSpPr>
          <p:spPr bwMode="auto">
            <a:xfrm>
              <a:off x="0" y="485369"/>
              <a:ext cx="2798942" cy="73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智能判断车主是否处于非正常状态，并在必要情况下及时发送短信通知家人或报警</a:t>
              </a:r>
            </a:p>
          </p:txBody>
        </p:sp>
      </p:grpSp>
      <p:grpSp>
        <p:nvGrpSpPr>
          <p:cNvPr id="19507" name="组合 76"/>
          <p:cNvGrpSpPr>
            <a:grpSpLocks/>
          </p:cNvGrpSpPr>
          <p:nvPr/>
        </p:nvGrpSpPr>
        <p:grpSpPr bwMode="auto">
          <a:xfrm>
            <a:off x="9042400" y="1441449"/>
            <a:ext cx="2917371" cy="998673"/>
            <a:chOff x="0" y="9532"/>
            <a:chExt cx="2917558" cy="999479"/>
          </a:xfrm>
        </p:grpSpPr>
        <p:grpSp>
          <p:nvGrpSpPr>
            <p:cNvPr id="19508" name="组合 77"/>
            <p:cNvGrpSpPr>
              <a:grpSpLocks/>
            </p:cNvGrpSpPr>
            <p:nvPr/>
          </p:nvGrpSpPr>
          <p:grpSpPr bwMode="auto">
            <a:xfrm>
              <a:off x="63504" y="9532"/>
              <a:ext cx="2854054" cy="405964"/>
              <a:chOff x="86" y="9532"/>
              <a:chExt cx="2854054" cy="405964"/>
            </a:xfrm>
          </p:grpSpPr>
          <p:sp>
            <p:nvSpPr>
              <p:cNvPr id="19509" name="任意多边形 79"/>
              <p:cNvSpPr>
                <a:spLocks/>
              </p:cNvSpPr>
              <p:nvPr/>
            </p:nvSpPr>
            <p:spPr bwMode="auto">
              <a:xfrm>
                <a:off x="86" y="9533"/>
                <a:ext cx="320695" cy="319346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10" name="文本框 80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782" y="9532"/>
                <a:ext cx="2533358" cy="405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11" name="矩形 78"/>
            <p:cNvSpPr>
              <a:spLocks noChangeArrowheads="1"/>
            </p:cNvSpPr>
            <p:nvPr/>
          </p:nvSpPr>
          <p:spPr bwMode="auto">
            <a:xfrm>
              <a:off x="0" y="485369"/>
              <a:ext cx="2798942" cy="523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通过车主表现判断车主的驾驶情绪、状态等，并及时做出反应</a:t>
              </a:r>
            </a:p>
          </p:txBody>
        </p:sp>
      </p:grpSp>
      <p:grpSp>
        <p:nvGrpSpPr>
          <p:cNvPr id="19512" name="组合 81"/>
          <p:cNvGrpSpPr>
            <a:grpSpLocks/>
          </p:cNvGrpSpPr>
          <p:nvPr/>
        </p:nvGrpSpPr>
        <p:grpSpPr bwMode="auto">
          <a:xfrm>
            <a:off x="9042400" y="4351623"/>
            <a:ext cx="2798763" cy="1229111"/>
            <a:chOff x="0" y="-47378"/>
            <a:chExt cx="2798942" cy="1230104"/>
          </a:xfrm>
        </p:grpSpPr>
        <p:grpSp>
          <p:nvGrpSpPr>
            <p:cNvPr id="19513" name="组合 82"/>
            <p:cNvGrpSpPr>
              <a:grpSpLocks/>
            </p:cNvGrpSpPr>
            <p:nvPr/>
          </p:nvGrpSpPr>
          <p:grpSpPr bwMode="auto">
            <a:xfrm>
              <a:off x="63504" y="-47378"/>
              <a:ext cx="1950020" cy="433165"/>
              <a:chOff x="86" y="-47378"/>
              <a:chExt cx="1950020" cy="433165"/>
            </a:xfrm>
          </p:grpSpPr>
          <p:sp>
            <p:nvSpPr>
              <p:cNvPr id="19514" name="任意多边形 84"/>
              <p:cNvSpPr>
                <a:spLocks/>
              </p:cNvSpPr>
              <p:nvPr/>
            </p:nvSpPr>
            <p:spPr bwMode="auto">
              <a:xfrm>
                <a:off x="86" y="9533"/>
                <a:ext cx="320695" cy="319345"/>
              </a:xfrm>
              <a:custGeom>
                <a:avLst/>
                <a:gdLst>
                  <a:gd name="T0" fmla="*/ 154927 w 406684"/>
                  <a:gd name="T1" fmla="*/ 127389 h 406684"/>
                  <a:gd name="T2" fmla="*/ 154927 w 406684"/>
                  <a:gd name="T3" fmla="*/ 289314 h 406684"/>
                  <a:gd name="T4" fmla="*/ 294518 w 406684"/>
                  <a:gd name="T5" fmla="*/ 208352 h 406684"/>
                  <a:gd name="T6" fmla="*/ 154927 w 406684"/>
                  <a:gd name="T7" fmla="*/ 127389 h 406684"/>
                  <a:gd name="T8" fmla="*/ 203342 w 406684"/>
                  <a:gd name="T9" fmla="*/ 0 h 406684"/>
                  <a:gd name="T10" fmla="*/ 406684 w 406684"/>
                  <a:gd name="T11" fmla="*/ 203342 h 406684"/>
                  <a:gd name="T12" fmla="*/ 203342 w 406684"/>
                  <a:gd name="T13" fmla="*/ 406684 h 406684"/>
                  <a:gd name="T14" fmla="*/ 0 w 406684"/>
                  <a:gd name="T15" fmla="*/ 203342 h 406684"/>
                  <a:gd name="T16" fmla="*/ 203342 w 406684"/>
                  <a:gd name="T17" fmla="*/ 0 h 406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684" h="406684">
                    <a:moveTo>
                      <a:pt x="154927" y="127389"/>
                    </a:moveTo>
                    <a:lnTo>
                      <a:pt x="154927" y="289314"/>
                    </a:lnTo>
                    <a:lnTo>
                      <a:pt x="294518" y="208352"/>
                    </a:lnTo>
                    <a:lnTo>
                      <a:pt x="154927" y="127389"/>
                    </a:lnTo>
                    <a:close/>
                    <a:moveTo>
                      <a:pt x="203342" y="0"/>
                    </a:moveTo>
                    <a:cubicBezTo>
                      <a:pt x="315645" y="0"/>
                      <a:pt x="406684" y="91039"/>
                      <a:pt x="406684" y="203342"/>
                    </a:cubicBezTo>
                    <a:cubicBezTo>
                      <a:pt x="406684" y="315645"/>
                      <a:pt x="315645" y="406684"/>
                      <a:pt x="203342" y="406684"/>
                    </a:cubicBezTo>
                    <a:cubicBezTo>
                      <a:pt x="91039" y="406684"/>
                      <a:pt x="0" y="315645"/>
                      <a:pt x="0" y="203342"/>
                    </a:cubicBezTo>
                    <a:cubicBezTo>
                      <a:pt x="0" y="91039"/>
                      <a:pt x="91039" y="0"/>
                      <a:pt x="203342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pic>
            <p:nvPicPr>
              <p:cNvPr id="19515" name="文本框 85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80575" y="-47378"/>
                <a:ext cx="1469531" cy="43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516" name="矩形 83"/>
            <p:cNvSpPr>
              <a:spLocks noChangeArrowheads="1"/>
            </p:cNvSpPr>
            <p:nvPr/>
          </p:nvSpPr>
          <p:spPr bwMode="auto">
            <a:xfrm>
              <a:off x="0" y="485369"/>
              <a:ext cx="2798942" cy="697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itchFamily="34" charset="0"/>
                </a:rPr>
                <a:t>自动播报天气预报，推送天气信息至手机或微信</a:t>
              </a: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32013"/>
            <a:ext cx="299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9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225" name="组合 3"/>
          <p:cNvGrpSpPr>
            <a:grpSpLocks/>
          </p:cNvGrpSpPr>
          <p:nvPr/>
        </p:nvGrpSpPr>
        <p:grpSpPr bwMode="auto">
          <a:xfrm>
            <a:off x="429747" y="4673961"/>
            <a:ext cx="4756360" cy="1582737"/>
            <a:chOff x="0" y="0"/>
            <a:chExt cx="3798477" cy="1582420"/>
          </a:xfrm>
        </p:grpSpPr>
        <p:sp>
          <p:nvSpPr>
            <p:cNvPr id="9226" name="矩形 8"/>
            <p:cNvSpPr>
              <a:spLocks noChangeArrowheads="1"/>
            </p:cNvSpPr>
            <p:nvPr/>
          </p:nvSpPr>
          <p:spPr bwMode="auto">
            <a:xfrm>
              <a:off x="0" y="0"/>
              <a:ext cx="3798477" cy="15824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27" name="矩形 10"/>
            <p:cNvSpPr>
              <a:spLocks noChangeArrowheads="1"/>
            </p:cNvSpPr>
            <p:nvPr/>
          </p:nvSpPr>
          <p:spPr bwMode="auto">
            <a:xfrm>
              <a:off x="103642" y="217624"/>
              <a:ext cx="3694835" cy="95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E6991"/>
                  </a:solidFill>
                  <a:latin typeface="Arial" pitchFamily="34" charset="0"/>
                </a:rPr>
                <a:t>本项目开发成功后为一款安卓智能车载语音系统</a:t>
              </a:r>
              <a:r>
                <a:rPr lang="en-US" altLang="zh-CN" sz="2000" b="1" dirty="0">
                  <a:solidFill>
                    <a:srgbClr val="1E6991"/>
                  </a:solidFill>
                  <a:latin typeface="Arial" pitchFamily="34" charset="0"/>
                </a:rPr>
                <a:t>APP</a:t>
              </a:r>
              <a:endParaRPr lang="zh-CN" altLang="en-US" sz="2000" b="1" dirty="0">
                <a:solidFill>
                  <a:srgbClr val="1E6991"/>
                </a:solidFill>
                <a:latin typeface="Arial" pitchFamily="34" charset="0"/>
              </a:endParaRPr>
            </a:p>
          </p:txBody>
        </p:sp>
      </p:grpSp>
      <p:grpSp>
        <p:nvGrpSpPr>
          <p:cNvPr id="9235" name="组合 77"/>
          <p:cNvGrpSpPr>
            <a:grpSpLocks/>
          </p:cNvGrpSpPr>
          <p:nvPr/>
        </p:nvGrpSpPr>
        <p:grpSpPr bwMode="auto">
          <a:xfrm>
            <a:off x="5341508" y="5043895"/>
            <a:ext cx="1174750" cy="1176337"/>
            <a:chOff x="0" y="0"/>
            <a:chExt cx="1175657" cy="1175657"/>
          </a:xfrm>
        </p:grpSpPr>
        <p:sp>
          <p:nvSpPr>
            <p:cNvPr id="9236" name="圆角矩形 16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7" name="组合 53"/>
            <p:cNvGrpSpPr>
              <a:grpSpLocks/>
            </p:cNvGrpSpPr>
            <p:nvPr/>
          </p:nvGrpSpPr>
          <p:grpSpPr bwMode="auto">
            <a:xfrm>
              <a:off x="119831" y="209350"/>
              <a:ext cx="931529" cy="709771"/>
              <a:chOff x="0" y="0"/>
              <a:chExt cx="1074482" cy="818693"/>
            </a:xfrm>
          </p:grpSpPr>
          <p:sp>
            <p:nvSpPr>
              <p:cNvPr id="9238" name="Freeform 16"/>
              <p:cNvSpPr>
                <a:spLocks noEditPoints="1"/>
              </p:cNvSpPr>
              <p:nvPr/>
            </p:nvSpPr>
            <p:spPr bwMode="auto">
              <a:xfrm>
                <a:off x="1711" y="0"/>
                <a:ext cx="1071916" cy="775920"/>
              </a:xfrm>
              <a:custGeom>
                <a:avLst/>
                <a:gdLst>
                  <a:gd name="T0" fmla="*/ 54 w 2138"/>
                  <a:gd name="T1" fmla="*/ 1548 h 1548"/>
                  <a:gd name="T2" fmla="*/ 2084 w 2138"/>
                  <a:gd name="T3" fmla="*/ 1548 h 1548"/>
                  <a:gd name="T4" fmla="*/ 2129 w 2138"/>
                  <a:gd name="T5" fmla="*/ 1521 h 1548"/>
                  <a:gd name="T6" fmla="*/ 2126 w 2138"/>
                  <a:gd name="T7" fmla="*/ 1470 h 1548"/>
                  <a:gd name="T8" fmla="*/ 1910 w 2138"/>
                  <a:gd name="T9" fmla="*/ 1155 h 1548"/>
                  <a:gd name="T10" fmla="*/ 1910 w 2138"/>
                  <a:gd name="T11" fmla="*/ 51 h 1548"/>
                  <a:gd name="T12" fmla="*/ 1860 w 2138"/>
                  <a:gd name="T13" fmla="*/ 0 h 1548"/>
                  <a:gd name="T14" fmla="*/ 278 w 2138"/>
                  <a:gd name="T15" fmla="*/ 0 h 1548"/>
                  <a:gd name="T16" fmla="*/ 228 w 2138"/>
                  <a:gd name="T17" fmla="*/ 51 h 1548"/>
                  <a:gd name="T18" fmla="*/ 228 w 2138"/>
                  <a:gd name="T19" fmla="*/ 1155 h 1548"/>
                  <a:gd name="T20" fmla="*/ 12 w 2138"/>
                  <a:gd name="T21" fmla="*/ 1470 h 1548"/>
                  <a:gd name="T22" fmla="*/ 9 w 2138"/>
                  <a:gd name="T23" fmla="*/ 1521 h 1548"/>
                  <a:gd name="T24" fmla="*/ 54 w 2138"/>
                  <a:gd name="T25" fmla="*/ 1548 h 1548"/>
                  <a:gd name="T26" fmla="*/ 328 w 2138"/>
                  <a:gd name="T27" fmla="*/ 101 h 1548"/>
                  <a:gd name="T28" fmla="*/ 1809 w 2138"/>
                  <a:gd name="T29" fmla="*/ 101 h 1548"/>
                  <a:gd name="T30" fmla="*/ 1809 w 2138"/>
                  <a:gd name="T31" fmla="*/ 1120 h 1548"/>
                  <a:gd name="T32" fmla="*/ 328 w 2138"/>
                  <a:gd name="T33" fmla="*/ 1120 h 1548"/>
                  <a:gd name="T34" fmla="*/ 328 w 2138"/>
                  <a:gd name="T35" fmla="*/ 101 h 1548"/>
                  <a:gd name="T36" fmla="*/ 304 w 2138"/>
                  <a:gd name="T37" fmla="*/ 1221 h 1548"/>
                  <a:gd name="T38" fmla="*/ 1833 w 2138"/>
                  <a:gd name="T39" fmla="*/ 1221 h 1548"/>
                  <a:gd name="T40" fmla="*/ 1989 w 2138"/>
                  <a:gd name="T41" fmla="*/ 1448 h 1548"/>
                  <a:gd name="T42" fmla="*/ 149 w 2138"/>
                  <a:gd name="T43" fmla="*/ 1448 h 1548"/>
                  <a:gd name="T44" fmla="*/ 304 w 2138"/>
                  <a:gd name="T45" fmla="*/ 1221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8" h="1548">
                    <a:moveTo>
                      <a:pt x="54" y="1548"/>
                    </a:moveTo>
                    <a:cubicBezTo>
                      <a:pt x="2084" y="1548"/>
                      <a:pt x="2084" y="1548"/>
                      <a:pt x="2084" y="1548"/>
                    </a:cubicBezTo>
                    <a:cubicBezTo>
                      <a:pt x="2103" y="1548"/>
                      <a:pt x="2120" y="1538"/>
                      <a:pt x="2129" y="1521"/>
                    </a:cubicBezTo>
                    <a:cubicBezTo>
                      <a:pt x="2138" y="1505"/>
                      <a:pt x="2136" y="1485"/>
                      <a:pt x="2126" y="1470"/>
                    </a:cubicBezTo>
                    <a:cubicBezTo>
                      <a:pt x="1910" y="1155"/>
                      <a:pt x="1910" y="1155"/>
                      <a:pt x="1910" y="1155"/>
                    </a:cubicBezTo>
                    <a:cubicBezTo>
                      <a:pt x="1910" y="51"/>
                      <a:pt x="1910" y="51"/>
                      <a:pt x="1910" y="51"/>
                    </a:cubicBezTo>
                    <a:cubicBezTo>
                      <a:pt x="1910" y="23"/>
                      <a:pt x="1888" y="0"/>
                      <a:pt x="1860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50" y="0"/>
                      <a:pt x="228" y="23"/>
                      <a:pt x="228" y="51"/>
                    </a:cubicBezTo>
                    <a:cubicBezTo>
                      <a:pt x="228" y="1155"/>
                      <a:pt x="228" y="1155"/>
                      <a:pt x="228" y="1155"/>
                    </a:cubicBezTo>
                    <a:cubicBezTo>
                      <a:pt x="12" y="1470"/>
                      <a:pt x="12" y="1470"/>
                      <a:pt x="12" y="1470"/>
                    </a:cubicBezTo>
                    <a:cubicBezTo>
                      <a:pt x="1" y="1485"/>
                      <a:pt x="0" y="1505"/>
                      <a:pt x="9" y="1521"/>
                    </a:cubicBezTo>
                    <a:cubicBezTo>
                      <a:pt x="17" y="1538"/>
                      <a:pt x="35" y="1548"/>
                      <a:pt x="54" y="1548"/>
                    </a:cubicBezTo>
                    <a:close/>
                    <a:moveTo>
                      <a:pt x="328" y="101"/>
                    </a:moveTo>
                    <a:cubicBezTo>
                      <a:pt x="1809" y="101"/>
                      <a:pt x="1809" y="101"/>
                      <a:pt x="1809" y="101"/>
                    </a:cubicBezTo>
                    <a:cubicBezTo>
                      <a:pt x="1809" y="1120"/>
                      <a:pt x="1809" y="1120"/>
                      <a:pt x="1809" y="1120"/>
                    </a:cubicBezTo>
                    <a:cubicBezTo>
                      <a:pt x="328" y="1120"/>
                      <a:pt x="328" y="1120"/>
                      <a:pt x="328" y="1120"/>
                    </a:cubicBezTo>
                    <a:lnTo>
                      <a:pt x="328" y="101"/>
                    </a:lnTo>
                    <a:close/>
                    <a:moveTo>
                      <a:pt x="304" y="1221"/>
                    </a:moveTo>
                    <a:cubicBezTo>
                      <a:pt x="1833" y="1221"/>
                      <a:pt x="1833" y="1221"/>
                      <a:pt x="1833" y="1221"/>
                    </a:cubicBezTo>
                    <a:cubicBezTo>
                      <a:pt x="1989" y="1448"/>
                      <a:pt x="1989" y="1448"/>
                      <a:pt x="1989" y="1448"/>
                    </a:cubicBezTo>
                    <a:cubicBezTo>
                      <a:pt x="149" y="1448"/>
                      <a:pt x="149" y="1448"/>
                      <a:pt x="149" y="1448"/>
                    </a:cubicBezTo>
                    <a:lnTo>
                      <a:pt x="304" y="122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Freeform 17"/>
              <p:cNvSpPr>
                <a:spLocks/>
              </p:cNvSpPr>
              <p:nvPr/>
            </p:nvSpPr>
            <p:spPr bwMode="auto">
              <a:xfrm>
                <a:off x="12917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89" y="50"/>
                      <a:pt x="101" y="39"/>
                      <a:pt x="101" y="25"/>
                    </a:cubicBezTo>
                    <a:cubicBezTo>
                      <a:pt x="101" y="11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0" name="Freeform 18"/>
              <p:cNvSpPr>
                <a:spLocks/>
              </p:cNvSpPr>
              <p:nvPr/>
            </p:nvSpPr>
            <p:spPr bwMode="auto">
              <a:xfrm>
                <a:off x="500455" y="675828"/>
                <a:ext cx="74427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Freeform 19"/>
              <p:cNvSpPr>
                <a:spLocks/>
              </p:cNvSpPr>
              <p:nvPr/>
            </p:nvSpPr>
            <p:spPr bwMode="auto">
              <a:xfrm>
                <a:off x="59969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2" name="Freeform 20"/>
              <p:cNvSpPr>
                <a:spLocks/>
              </p:cNvSpPr>
              <p:nvPr/>
            </p:nvSpPr>
            <p:spPr bwMode="auto">
              <a:xfrm>
                <a:off x="401220" y="675828"/>
                <a:ext cx="75282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Freeform 21"/>
              <p:cNvSpPr>
                <a:spLocks/>
              </p:cNvSpPr>
              <p:nvPr/>
            </p:nvSpPr>
            <p:spPr bwMode="auto">
              <a:xfrm>
                <a:off x="301984" y="675828"/>
                <a:ext cx="75282" cy="24809"/>
              </a:xfrm>
              <a:custGeom>
                <a:avLst/>
                <a:gdLst>
                  <a:gd name="T0" fmla="*/ 124 w 150"/>
                  <a:gd name="T1" fmla="*/ 0 h 50"/>
                  <a:gd name="T2" fmla="*/ 26 w 150"/>
                  <a:gd name="T3" fmla="*/ 0 h 50"/>
                  <a:gd name="T4" fmla="*/ 0 w 150"/>
                  <a:gd name="T5" fmla="*/ 25 h 50"/>
                  <a:gd name="T6" fmla="*/ 26 w 150"/>
                  <a:gd name="T7" fmla="*/ 50 h 50"/>
                  <a:gd name="T8" fmla="*/ 124 w 150"/>
                  <a:gd name="T9" fmla="*/ 50 h 50"/>
                  <a:gd name="T10" fmla="*/ 150 w 150"/>
                  <a:gd name="T11" fmla="*/ 25 h 50"/>
                  <a:gd name="T12" fmla="*/ 124 w 15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4" name="Freeform 22"/>
              <p:cNvSpPr>
                <a:spLocks/>
              </p:cNvSpPr>
              <p:nvPr/>
            </p:nvSpPr>
            <p:spPr bwMode="auto">
              <a:xfrm>
                <a:off x="203604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5" name="Freeform 23"/>
              <p:cNvSpPr>
                <a:spLocks/>
              </p:cNvSpPr>
              <p:nvPr/>
            </p:nvSpPr>
            <p:spPr bwMode="auto">
              <a:xfrm>
                <a:off x="698071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6" name="Freeform 24"/>
              <p:cNvSpPr>
                <a:spLocks/>
              </p:cNvSpPr>
              <p:nvPr/>
            </p:nvSpPr>
            <p:spPr bwMode="auto">
              <a:xfrm>
                <a:off x="797307" y="675828"/>
                <a:ext cx="74427" cy="24809"/>
              </a:xfrm>
              <a:custGeom>
                <a:avLst/>
                <a:gdLst>
                  <a:gd name="T0" fmla="*/ 124 w 149"/>
                  <a:gd name="T1" fmla="*/ 0 h 50"/>
                  <a:gd name="T2" fmla="*/ 25 w 149"/>
                  <a:gd name="T3" fmla="*/ 0 h 50"/>
                  <a:gd name="T4" fmla="*/ 0 w 149"/>
                  <a:gd name="T5" fmla="*/ 25 h 50"/>
                  <a:gd name="T6" fmla="*/ 25 w 149"/>
                  <a:gd name="T7" fmla="*/ 50 h 50"/>
                  <a:gd name="T8" fmla="*/ 124 w 149"/>
                  <a:gd name="T9" fmla="*/ 50 h 50"/>
                  <a:gd name="T10" fmla="*/ 149 w 149"/>
                  <a:gd name="T11" fmla="*/ 25 h 50"/>
                  <a:gd name="T12" fmla="*/ 124 w 149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7" name="Freeform 25"/>
              <p:cNvSpPr>
                <a:spLocks/>
              </p:cNvSpPr>
              <p:nvPr/>
            </p:nvSpPr>
            <p:spPr bwMode="auto">
              <a:xfrm>
                <a:off x="895687" y="675828"/>
                <a:ext cx="50473" cy="24809"/>
              </a:xfrm>
              <a:custGeom>
                <a:avLst/>
                <a:gdLst>
                  <a:gd name="T0" fmla="*/ 76 w 101"/>
                  <a:gd name="T1" fmla="*/ 0 h 50"/>
                  <a:gd name="T2" fmla="*/ 25 w 101"/>
                  <a:gd name="T3" fmla="*/ 0 h 50"/>
                  <a:gd name="T4" fmla="*/ 0 w 101"/>
                  <a:gd name="T5" fmla="*/ 25 h 50"/>
                  <a:gd name="T6" fmla="*/ 25 w 101"/>
                  <a:gd name="T7" fmla="*/ 50 h 50"/>
                  <a:gd name="T8" fmla="*/ 76 w 101"/>
                  <a:gd name="T9" fmla="*/ 50 h 50"/>
                  <a:gd name="T10" fmla="*/ 101 w 101"/>
                  <a:gd name="T11" fmla="*/ 25 h 50"/>
                  <a:gd name="T12" fmla="*/ 76 w 10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ubicBezTo>
                      <a:pt x="101" y="11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8" name="Freeform 26"/>
              <p:cNvSpPr>
                <a:spLocks/>
              </p:cNvSpPr>
              <p:nvPr/>
            </p:nvSpPr>
            <p:spPr bwMode="auto">
              <a:xfrm>
                <a:off x="158263" y="633054"/>
                <a:ext cx="50473" cy="24809"/>
              </a:xfrm>
              <a:custGeom>
                <a:avLst/>
                <a:gdLst>
                  <a:gd name="T0" fmla="*/ 101 w 101"/>
                  <a:gd name="T1" fmla="*/ 25 h 50"/>
                  <a:gd name="T2" fmla="*/ 76 w 101"/>
                  <a:gd name="T3" fmla="*/ 0 h 50"/>
                  <a:gd name="T4" fmla="*/ 26 w 101"/>
                  <a:gd name="T5" fmla="*/ 0 h 50"/>
                  <a:gd name="T6" fmla="*/ 0 w 101"/>
                  <a:gd name="T7" fmla="*/ 25 h 50"/>
                  <a:gd name="T8" fmla="*/ 26 w 101"/>
                  <a:gd name="T9" fmla="*/ 50 h 50"/>
                  <a:gd name="T10" fmla="*/ 76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90" y="0"/>
                      <a:pt x="7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Freeform 27"/>
              <p:cNvSpPr>
                <a:spLocks/>
              </p:cNvSpPr>
              <p:nvPr/>
            </p:nvSpPr>
            <p:spPr bwMode="auto">
              <a:xfrm>
                <a:off x="340481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5" y="50"/>
                      <a:pt x="156" y="39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0" name="Freeform 28"/>
              <p:cNvSpPr>
                <a:spLocks/>
              </p:cNvSpPr>
              <p:nvPr/>
            </p:nvSpPr>
            <p:spPr bwMode="auto">
              <a:xfrm>
                <a:off x="550929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1" name="Freeform 29"/>
              <p:cNvSpPr>
                <a:spLocks/>
              </p:cNvSpPr>
              <p:nvPr/>
            </p:nvSpPr>
            <p:spPr bwMode="auto">
              <a:xfrm>
                <a:off x="656153" y="633054"/>
                <a:ext cx="77849" cy="24809"/>
              </a:xfrm>
              <a:custGeom>
                <a:avLst/>
                <a:gdLst>
                  <a:gd name="T0" fmla="*/ 25 w 155"/>
                  <a:gd name="T1" fmla="*/ 50 h 50"/>
                  <a:gd name="T2" fmla="*/ 130 w 155"/>
                  <a:gd name="T3" fmla="*/ 50 h 50"/>
                  <a:gd name="T4" fmla="*/ 155 w 155"/>
                  <a:gd name="T5" fmla="*/ 25 h 50"/>
                  <a:gd name="T6" fmla="*/ 130 w 155"/>
                  <a:gd name="T7" fmla="*/ 0 h 50"/>
                  <a:gd name="T8" fmla="*/ 25 w 155"/>
                  <a:gd name="T9" fmla="*/ 0 h 50"/>
                  <a:gd name="T10" fmla="*/ 0 w 155"/>
                  <a:gd name="T11" fmla="*/ 25 h 50"/>
                  <a:gd name="T12" fmla="*/ 25 w 155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2" name="Freeform 30"/>
              <p:cNvSpPr>
                <a:spLocks/>
              </p:cNvSpPr>
              <p:nvPr/>
            </p:nvSpPr>
            <p:spPr bwMode="auto">
              <a:xfrm>
                <a:off x="445705" y="633054"/>
                <a:ext cx="78704" cy="24809"/>
              </a:xfrm>
              <a:custGeom>
                <a:avLst/>
                <a:gdLst>
                  <a:gd name="T0" fmla="*/ 26 w 156"/>
                  <a:gd name="T1" fmla="*/ 50 h 50"/>
                  <a:gd name="T2" fmla="*/ 131 w 156"/>
                  <a:gd name="T3" fmla="*/ 50 h 50"/>
                  <a:gd name="T4" fmla="*/ 156 w 156"/>
                  <a:gd name="T5" fmla="*/ 25 h 50"/>
                  <a:gd name="T6" fmla="*/ 131 w 156"/>
                  <a:gd name="T7" fmla="*/ 0 h 50"/>
                  <a:gd name="T8" fmla="*/ 26 w 156"/>
                  <a:gd name="T9" fmla="*/ 0 h 50"/>
                  <a:gd name="T10" fmla="*/ 0 w 156"/>
                  <a:gd name="T11" fmla="*/ 25 h 50"/>
                  <a:gd name="T12" fmla="*/ 26 w 15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4" y="50"/>
                      <a:pt x="156" y="39"/>
                      <a:pt x="156" y="25"/>
                    </a:cubicBezTo>
                    <a:cubicBezTo>
                      <a:pt x="156" y="11"/>
                      <a:pt x="144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3" name="Freeform 31"/>
              <p:cNvSpPr>
                <a:spLocks/>
              </p:cNvSpPr>
              <p:nvPr/>
            </p:nvSpPr>
            <p:spPr bwMode="auto">
              <a:xfrm>
                <a:off x="236112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4" name="Freeform 32"/>
              <p:cNvSpPr>
                <a:spLocks/>
              </p:cNvSpPr>
              <p:nvPr/>
            </p:nvSpPr>
            <p:spPr bwMode="auto">
              <a:xfrm>
                <a:off x="761376" y="633054"/>
                <a:ext cx="77849" cy="24809"/>
              </a:xfrm>
              <a:custGeom>
                <a:avLst/>
                <a:gdLst>
                  <a:gd name="T0" fmla="*/ 155 w 155"/>
                  <a:gd name="T1" fmla="*/ 25 h 50"/>
                  <a:gd name="T2" fmla="*/ 130 w 155"/>
                  <a:gd name="T3" fmla="*/ 0 h 50"/>
                  <a:gd name="T4" fmla="*/ 25 w 155"/>
                  <a:gd name="T5" fmla="*/ 0 h 50"/>
                  <a:gd name="T6" fmla="*/ 0 w 155"/>
                  <a:gd name="T7" fmla="*/ 25 h 50"/>
                  <a:gd name="T8" fmla="*/ 25 w 155"/>
                  <a:gd name="T9" fmla="*/ 50 h 50"/>
                  <a:gd name="T10" fmla="*/ 130 w 155"/>
                  <a:gd name="T11" fmla="*/ 50 h 50"/>
                  <a:gd name="T12" fmla="*/ 155 w 155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5" name="Freeform 33"/>
              <p:cNvSpPr>
                <a:spLocks/>
              </p:cNvSpPr>
              <p:nvPr/>
            </p:nvSpPr>
            <p:spPr bwMode="auto">
              <a:xfrm>
                <a:off x="866600" y="633054"/>
                <a:ext cx="51329" cy="24809"/>
              </a:xfrm>
              <a:custGeom>
                <a:avLst/>
                <a:gdLst>
                  <a:gd name="T0" fmla="*/ 101 w 101"/>
                  <a:gd name="T1" fmla="*/ 25 h 50"/>
                  <a:gd name="T2" fmla="*/ 75 w 101"/>
                  <a:gd name="T3" fmla="*/ 0 h 50"/>
                  <a:gd name="T4" fmla="*/ 25 w 101"/>
                  <a:gd name="T5" fmla="*/ 0 h 50"/>
                  <a:gd name="T6" fmla="*/ 0 w 101"/>
                  <a:gd name="T7" fmla="*/ 25 h 50"/>
                  <a:gd name="T8" fmla="*/ 25 w 101"/>
                  <a:gd name="T9" fmla="*/ 50 h 50"/>
                  <a:gd name="T10" fmla="*/ 75 w 101"/>
                  <a:gd name="T11" fmla="*/ 50 h 50"/>
                  <a:gd name="T12" fmla="*/ 101 w 10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89" y="0"/>
                      <a:pt x="7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9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6" name="Freeform 34"/>
              <p:cNvSpPr>
                <a:spLocks/>
              </p:cNvSpPr>
              <p:nvPr/>
            </p:nvSpPr>
            <p:spPr bwMode="auto">
              <a:xfrm>
                <a:off x="0" y="793029"/>
                <a:ext cx="1074482" cy="25664"/>
              </a:xfrm>
              <a:custGeom>
                <a:avLst/>
                <a:gdLst>
                  <a:gd name="T0" fmla="*/ 2120 w 2145"/>
                  <a:gd name="T1" fmla="*/ 0 h 50"/>
                  <a:gd name="T2" fmla="*/ 26 w 2145"/>
                  <a:gd name="T3" fmla="*/ 0 h 50"/>
                  <a:gd name="T4" fmla="*/ 0 w 2145"/>
                  <a:gd name="T5" fmla="*/ 25 h 50"/>
                  <a:gd name="T6" fmla="*/ 26 w 2145"/>
                  <a:gd name="T7" fmla="*/ 50 h 50"/>
                  <a:gd name="T8" fmla="*/ 2120 w 2145"/>
                  <a:gd name="T9" fmla="*/ 50 h 50"/>
                  <a:gd name="T10" fmla="*/ 2145 w 2145"/>
                  <a:gd name="T11" fmla="*/ 25 h 50"/>
                  <a:gd name="T12" fmla="*/ 2120 w 2145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5" h="50">
                    <a:moveTo>
                      <a:pt x="21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2120" y="50"/>
                      <a:pt x="2120" y="50"/>
                      <a:pt x="2120" y="50"/>
                    </a:cubicBezTo>
                    <a:cubicBezTo>
                      <a:pt x="2134" y="50"/>
                      <a:pt x="2145" y="39"/>
                      <a:pt x="2145" y="25"/>
                    </a:cubicBezTo>
                    <a:cubicBezTo>
                      <a:pt x="2145" y="11"/>
                      <a:pt x="2134" y="0"/>
                      <a:pt x="2120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257" name="组合 75"/>
          <p:cNvGrpSpPr>
            <a:grpSpLocks/>
          </p:cNvGrpSpPr>
          <p:nvPr/>
        </p:nvGrpSpPr>
        <p:grpSpPr bwMode="auto">
          <a:xfrm>
            <a:off x="5337022" y="1611437"/>
            <a:ext cx="1174750" cy="1176338"/>
            <a:chOff x="0" y="0"/>
            <a:chExt cx="1175657" cy="1175657"/>
          </a:xfrm>
        </p:grpSpPr>
        <p:sp>
          <p:nvSpPr>
            <p:cNvPr id="9258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59" name="Freeform 35"/>
            <p:cNvSpPr>
              <a:spLocks noEditPoints="1"/>
            </p:cNvSpPr>
            <p:nvPr/>
          </p:nvSpPr>
          <p:spPr bwMode="auto">
            <a:xfrm>
              <a:off x="144678" y="291534"/>
              <a:ext cx="881836" cy="592588"/>
            </a:xfrm>
            <a:custGeom>
              <a:avLst/>
              <a:gdLst>
                <a:gd name="T0" fmla="*/ 1756 w 2029"/>
                <a:gd name="T1" fmla="*/ 0 h 1364"/>
                <a:gd name="T2" fmla="*/ 273 w 2029"/>
                <a:gd name="T3" fmla="*/ 0 h 1364"/>
                <a:gd name="T4" fmla="*/ 0 w 2029"/>
                <a:gd name="T5" fmla="*/ 272 h 1364"/>
                <a:gd name="T6" fmla="*/ 0 w 2029"/>
                <a:gd name="T7" fmla="*/ 1092 h 1364"/>
                <a:gd name="T8" fmla="*/ 273 w 2029"/>
                <a:gd name="T9" fmla="*/ 1364 h 1364"/>
                <a:gd name="T10" fmla="*/ 1756 w 2029"/>
                <a:gd name="T11" fmla="*/ 1364 h 1364"/>
                <a:gd name="T12" fmla="*/ 2029 w 2029"/>
                <a:gd name="T13" fmla="*/ 1092 h 1364"/>
                <a:gd name="T14" fmla="*/ 2029 w 2029"/>
                <a:gd name="T15" fmla="*/ 272 h 1364"/>
                <a:gd name="T16" fmla="*/ 1756 w 2029"/>
                <a:gd name="T17" fmla="*/ 0 h 1364"/>
                <a:gd name="T18" fmla="*/ 1362 w 2029"/>
                <a:gd name="T19" fmla="*/ 705 h 1364"/>
                <a:gd name="T20" fmla="*/ 1899 w 2029"/>
                <a:gd name="T21" fmla="*/ 193 h 1364"/>
                <a:gd name="T22" fmla="*/ 1920 w 2029"/>
                <a:gd name="T23" fmla="*/ 272 h 1364"/>
                <a:gd name="T24" fmla="*/ 1920 w 2029"/>
                <a:gd name="T25" fmla="*/ 1092 h 1364"/>
                <a:gd name="T26" fmla="*/ 1891 w 2029"/>
                <a:gd name="T27" fmla="*/ 1184 h 1364"/>
                <a:gd name="T28" fmla="*/ 1362 w 2029"/>
                <a:gd name="T29" fmla="*/ 705 h 1364"/>
                <a:gd name="T30" fmla="*/ 1756 w 2029"/>
                <a:gd name="T31" fmla="*/ 109 h 1364"/>
                <a:gd name="T32" fmla="*/ 1817 w 2029"/>
                <a:gd name="T33" fmla="*/ 121 h 1364"/>
                <a:gd name="T34" fmla="*/ 1015 w 2029"/>
                <a:gd name="T35" fmla="*/ 885 h 1364"/>
                <a:gd name="T36" fmla="*/ 212 w 2029"/>
                <a:gd name="T37" fmla="*/ 121 h 1364"/>
                <a:gd name="T38" fmla="*/ 273 w 2029"/>
                <a:gd name="T39" fmla="*/ 109 h 1364"/>
                <a:gd name="T40" fmla="*/ 1756 w 2029"/>
                <a:gd name="T41" fmla="*/ 109 h 1364"/>
                <a:gd name="T42" fmla="*/ 138 w 2029"/>
                <a:gd name="T43" fmla="*/ 1184 h 1364"/>
                <a:gd name="T44" fmla="*/ 109 w 2029"/>
                <a:gd name="T45" fmla="*/ 1092 h 1364"/>
                <a:gd name="T46" fmla="*/ 109 w 2029"/>
                <a:gd name="T47" fmla="*/ 272 h 1364"/>
                <a:gd name="T48" fmla="*/ 131 w 2029"/>
                <a:gd name="T49" fmla="*/ 193 h 1364"/>
                <a:gd name="T50" fmla="*/ 668 w 2029"/>
                <a:gd name="T51" fmla="*/ 705 h 1364"/>
                <a:gd name="T52" fmla="*/ 138 w 2029"/>
                <a:gd name="T53" fmla="*/ 1184 h 1364"/>
                <a:gd name="T54" fmla="*/ 273 w 2029"/>
                <a:gd name="T55" fmla="*/ 1255 h 1364"/>
                <a:gd name="T56" fmla="*/ 229 w 2029"/>
                <a:gd name="T57" fmla="*/ 1249 h 1364"/>
                <a:gd name="T58" fmla="*/ 747 w 2029"/>
                <a:gd name="T59" fmla="*/ 781 h 1364"/>
                <a:gd name="T60" fmla="*/ 977 w 2029"/>
                <a:gd name="T61" fmla="*/ 1000 h 1364"/>
                <a:gd name="T62" fmla="*/ 1015 w 2029"/>
                <a:gd name="T63" fmla="*/ 1015 h 1364"/>
                <a:gd name="T64" fmla="*/ 1052 w 2029"/>
                <a:gd name="T65" fmla="*/ 1000 h 1364"/>
                <a:gd name="T66" fmla="*/ 1282 w 2029"/>
                <a:gd name="T67" fmla="*/ 781 h 1364"/>
                <a:gd name="T68" fmla="*/ 1800 w 2029"/>
                <a:gd name="T69" fmla="*/ 1249 h 1364"/>
                <a:gd name="T70" fmla="*/ 1756 w 2029"/>
                <a:gd name="T71" fmla="*/ 1255 h 1364"/>
                <a:gd name="T72" fmla="*/ 273 w 2029"/>
                <a:gd name="T73" fmla="*/ 1255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29" h="1364">
                  <a:moveTo>
                    <a:pt x="1756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23" y="0"/>
                    <a:pt x="0" y="122"/>
                    <a:pt x="0" y="272"/>
                  </a:cubicBezTo>
                  <a:cubicBezTo>
                    <a:pt x="0" y="1092"/>
                    <a:pt x="0" y="1092"/>
                    <a:pt x="0" y="1092"/>
                  </a:cubicBezTo>
                  <a:cubicBezTo>
                    <a:pt x="0" y="1242"/>
                    <a:pt x="123" y="1364"/>
                    <a:pt x="273" y="1364"/>
                  </a:cubicBezTo>
                  <a:cubicBezTo>
                    <a:pt x="1756" y="1364"/>
                    <a:pt x="1756" y="1364"/>
                    <a:pt x="1756" y="1364"/>
                  </a:cubicBezTo>
                  <a:cubicBezTo>
                    <a:pt x="1907" y="1364"/>
                    <a:pt x="2029" y="1242"/>
                    <a:pt x="2029" y="1092"/>
                  </a:cubicBezTo>
                  <a:cubicBezTo>
                    <a:pt x="2029" y="272"/>
                    <a:pt x="2029" y="272"/>
                    <a:pt x="2029" y="272"/>
                  </a:cubicBezTo>
                  <a:cubicBezTo>
                    <a:pt x="2029" y="122"/>
                    <a:pt x="1907" y="0"/>
                    <a:pt x="1756" y="0"/>
                  </a:cubicBezTo>
                  <a:close/>
                  <a:moveTo>
                    <a:pt x="1362" y="705"/>
                  </a:moveTo>
                  <a:cubicBezTo>
                    <a:pt x="1899" y="193"/>
                    <a:pt x="1899" y="193"/>
                    <a:pt x="1899" y="193"/>
                  </a:cubicBezTo>
                  <a:cubicBezTo>
                    <a:pt x="1912" y="217"/>
                    <a:pt x="1920" y="244"/>
                    <a:pt x="1920" y="272"/>
                  </a:cubicBezTo>
                  <a:cubicBezTo>
                    <a:pt x="1920" y="1092"/>
                    <a:pt x="1920" y="1092"/>
                    <a:pt x="1920" y="1092"/>
                  </a:cubicBezTo>
                  <a:cubicBezTo>
                    <a:pt x="1920" y="1126"/>
                    <a:pt x="1909" y="1158"/>
                    <a:pt x="1891" y="1184"/>
                  </a:cubicBezTo>
                  <a:lnTo>
                    <a:pt x="1362" y="705"/>
                  </a:lnTo>
                  <a:close/>
                  <a:moveTo>
                    <a:pt x="1756" y="109"/>
                  </a:moveTo>
                  <a:cubicBezTo>
                    <a:pt x="1778" y="109"/>
                    <a:pt x="1798" y="113"/>
                    <a:pt x="1817" y="121"/>
                  </a:cubicBezTo>
                  <a:cubicBezTo>
                    <a:pt x="1015" y="885"/>
                    <a:pt x="1015" y="885"/>
                    <a:pt x="1015" y="885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231" y="113"/>
                    <a:pt x="251" y="109"/>
                    <a:pt x="273" y="109"/>
                  </a:cubicBezTo>
                  <a:lnTo>
                    <a:pt x="1756" y="109"/>
                  </a:lnTo>
                  <a:close/>
                  <a:moveTo>
                    <a:pt x="138" y="1184"/>
                  </a:moveTo>
                  <a:cubicBezTo>
                    <a:pt x="120" y="1158"/>
                    <a:pt x="109" y="1126"/>
                    <a:pt x="109" y="1092"/>
                  </a:cubicBezTo>
                  <a:cubicBezTo>
                    <a:pt x="109" y="272"/>
                    <a:pt x="109" y="272"/>
                    <a:pt x="109" y="272"/>
                  </a:cubicBezTo>
                  <a:cubicBezTo>
                    <a:pt x="109" y="244"/>
                    <a:pt x="117" y="217"/>
                    <a:pt x="131" y="193"/>
                  </a:cubicBezTo>
                  <a:cubicBezTo>
                    <a:pt x="668" y="705"/>
                    <a:pt x="668" y="705"/>
                    <a:pt x="668" y="705"/>
                  </a:cubicBezTo>
                  <a:lnTo>
                    <a:pt x="138" y="1184"/>
                  </a:lnTo>
                  <a:close/>
                  <a:moveTo>
                    <a:pt x="273" y="1255"/>
                  </a:moveTo>
                  <a:cubicBezTo>
                    <a:pt x="258" y="1255"/>
                    <a:pt x="243" y="1252"/>
                    <a:pt x="229" y="1249"/>
                  </a:cubicBezTo>
                  <a:cubicBezTo>
                    <a:pt x="747" y="781"/>
                    <a:pt x="747" y="781"/>
                    <a:pt x="747" y="781"/>
                  </a:cubicBezTo>
                  <a:cubicBezTo>
                    <a:pt x="977" y="1000"/>
                    <a:pt x="977" y="1000"/>
                    <a:pt x="977" y="1000"/>
                  </a:cubicBezTo>
                  <a:cubicBezTo>
                    <a:pt x="988" y="1010"/>
                    <a:pt x="1001" y="1015"/>
                    <a:pt x="1015" y="1015"/>
                  </a:cubicBezTo>
                  <a:cubicBezTo>
                    <a:pt x="1028" y="1015"/>
                    <a:pt x="1042" y="1010"/>
                    <a:pt x="1052" y="1000"/>
                  </a:cubicBezTo>
                  <a:cubicBezTo>
                    <a:pt x="1282" y="781"/>
                    <a:pt x="1282" y="781"/>
                    <a:pt x="1282" y="781"/>
                  </a:cubicBezTo>
                  <a:cubicBezTo>
                    <a:pt x="1800" y="1249"/>
                    <a:pt x="1800" y="1249"/>
                    <a:pt x="1800" y="1249"/>
                  </a:cubicBezTo>
                  <a:cubicBezTo>
                    <a:pt x="1786" y="1252"/>
                    <a:pt x="1772" y="1255"/>
                    <a:pt x="1756" y="1255"/>
                  </a:cubicBezTo>
                  <a:lnTo>
                    <a:pt x="273" y="125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60" name="组合 76"/>
          <p:cNvGrpSpPr>
            <a:grpSpLocks/>
          </p:cNvGrpSpPr>
          <p:nvPr/>
        </p:nvGrpSpPr>
        <p:grpSpPr bwMode="auto">
          <a:xfrm>
            <a:off x="5337890" y="3279838"/>
            <a:ext cx="1174750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>
              <a:grpSpLocks/>
            </p:cNvGrpSpPr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8" name="矩形 57"/>
          <p:cNvSpPr>
            <a:spLocks noChangeArrowheads="1"/>
          </p:cNvSpPr>
          <p:nvPr/>
        </p:nvSpPr>
        <p:spPr bwMode="auto">
          <a:xfrm>
            <a:off x="6516258" y="1849959"/>
            <a:ext cx="5472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打开</a:t>
            </a: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后进入登陆界面，成功认证身份后可进入应用使用相应功能</a:t>
            </a:r>
          </a:p>
        </p:txBody>
      </p:sp>
      <p:sp>
        <p:nvSpPr>
          <p:cNvPr id="9272" name="矩形 66"/>
          <p:cNvSpPr>
            <a:spLocks noChangeArrowheads="1"/>
          </p:cNvSpPr>
          <p:nvPr/>
        </p:nvSpPr>
        <p:spPr bwMode="auto">
          <a:xfrm>
            <a:off x="6516258" y="3596036"/>
            <a:ext cx="54721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进入</a:t>
            </a:r>
            <a:r>
              <a:rPr lang="en-US" altLang="zh-CN" sz="2000" dirty="0">
                <a:solidFill>
                  <a:schemeClr val="bg1"/>
                </a:solidFill>
                <a:latin typeface="Arial" pitchFamily="34" charset="0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后，语音自动播报天气状况</a:t>
            </a:r>
          </a:p>
        </p:txBody>
      </p:sp>
      <p:sp>
        <p:nvSpPr>
          <p:cNvPr id="9276" name="矩形 70"/>
          <p:cNvSpPr>
            <a:spLocks noChangeArrowheads="1"/>
          </p:cNvSpPr>
          <p:nvPr/>
        </p:nvSpPr>
        <p:spPr bwMode="auto">
          <a:xfrm>
            <a:off x="6516258" y="5266848"/>
            <a:ext cx="5472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Arial" pitchFamily="34" charset="0"/>
              </a:rPr>
              <a:t>进入行车状态，自动识别语音，对不同情况做出反应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605371"/>
            <a:ext cx="4828455" cy="239077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157288" y="399859"/>
            <a:ext cx="307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项目使用指南</a:t>
            </a:r>
          </a:p>
        </p:txBody>
      </p:sp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8" grpId="0" autoUpdateAnimBg="0"/>
      <p:bldP spid="9272" grpId="0" autoUpdateAnimBg="0"/>
      <p:bldP spid="927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638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639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394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5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639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0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640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640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40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640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40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641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解决的问题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0484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5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20486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88" name="组合 74"/>
          <p:cNvGrpSpPr>
            <a:grpSpLocks/>
          </p:cNvGrpSpPr>
          <p:nvPr/>
        </p:nvGrpSpPr>
        <p:grpSpPr bwMode="auto">
          <a:xfrm>
            <a:off x="407988" y="1789113"/>
            <a:ext cx="2735262" cy="4127500"/>
            <a:chOff x="0" y="0"/>
            <a:chExt cx="2735895" cy="4127500"/>
          </a:xfrm>
        </p:grpSpPr>
        <p:grpSp>
          <p:nvGrpSpPr>
            <p:cNvPr id="20489" name="组合 4"/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20490" name="任意多边形 17"/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7006 h 3052049"/>
                  <a:gd name="T6" fmla="*/ 2580852 w 2735895"/>
                  <a:gd name="T7" fmla="*/ 3052049 h 3052049"/>
                  <a:gd name="T8" fmla="*/ 155043 w 2735895"/>
                  <a:gd name="T9" fmla="*/ 3052049 h 3052049"/>
                  <a:gd name="T10" fmla="*/ 0 w 2735895"/>
                  <a:gd name="T11" fmla="*/ 2897006 h 3052049"/>
                  <a:gd name="T12" fmla="*/ 0 w 2735895"/>
                  <a:gd name="T13" fmla="*/ 0 h 305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491" name="任意多边形 16"/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5043 h 1075451"/>
                  <a:gd name="T6" fmla="*/ 2735895 w 2735895"/>
                  <a:gd name="T7" fmla="*/ 1075451 h 1075451"/>
                  <a:gd name="T8" fmla="*/ 0 w 2735895"/>
                  <a:gd name="T9" fmla="*/ 1075451 h 1075451"/>
                  <a:gd name="T10" fmla="*/ 0 w 2735895"/>
                  <a:gd name="T11" fmla="*/ 155043 h 1075451"/>
                  <a:gd name="T12" fmla="*/ 155043 w 2735895"/>
                  <a:gd name="T13" fmla="*/ 0 h 1075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0492" name="组合 70"/>
            <p:cNvGrpSpPr>
              <a:grpSpLocks/>
            </p:cNvGrpSpPr>
            <p:nvPr/>
          </p:nvGrpSpPr>
          <p:grpSpPr bwMode="auto">
            <a:xfrm>
              <a:off x="1" y="106402"/>
              <a:ext cx="2735893" cy="3834166"/>
              <a:chOff x="0" y="0"/>
              <a:chExt cx="2735893" cy="3834166"/>
            </a:xfrm>
          </p:grpSpPr>
          <p:grpSp>
            <p:nvGrpSpPr>
              <p:cNvPr id="20493" name="组合 7"/>
              <p:cNvGrpSpPr>
                <a:grpSpLocks/>
              </p:cNvGrpSpPr>
              <p:nvPr/>
            </p:nvGrpSpPr>
            <p:grpSpPr bwMode="auto">
              <a:xfrm>
                <a:off x="859139" y="0"/>
                <a:ext cx="1017614" cy="1016161"/>
                <a:chOff x="0" y="0"/>
                <a:chExt cx="1017614" cy="1016161"/>
              </a:xfrm>
            </p:grpSpPr>
            <p:sp>
              <p:nvSpPr>
                <p:cNvPr id="20494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28702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01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20495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017614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ONE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  <p:sp>
            <p:nvSpPr>
              <p:cNvPr id="20497" name="矩形 42"/>
              <p:cNvSpPr>
                <a:spLocks noChangeArrowheads="1"/>
              </p:cNvSpPr>
              <p:nvPr/>
            </p:nvSpPr>
            <p:spPr bwMode="auto">
              <a:xfrm>
                <a:off x="0" y="1684905"/>
                <a:ext cx="2735893" cy="78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1E6991"/>
                    </a:solidFill>
                    <a:latin typeface="Arial" pitchFamily="34" charset="0"/>
                  </a:rPr>
                  <a:t>识别车主声音，通过语调、语义来判断车主情绪状态</a:t>
                </a:r>
              </a:p>
            </p:txBody>
          </p:sp>
          <p:grpSp>
            <p:nvGrpSpPr>
              <p:cNvPr id="20498" name="组合 65"/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20499" name="Freeform 10"/>
                <p:cNvSpPr>
                  <a:spLocks noEditPoints="1"/>
                </p:cNvSpPr>
                <p:nvPr/>
              </p:nvSpPr>
              <p:spPr bwMode="auto">
                <a:xfrm>
                  <a:off x="118867" y="136387"/>
                  <a:ext cx="574680" cy="483505"/>
                </a:xfrm>
                <a:custGeom>
                  <a:avLst/>
                  <a:gdLst>
                    <a:gd name="T0" fmla="*/ 1050 w 1051"/>
                    <a:gd name="T1" fmla="*/ 533 h 884"/>
                    <a:gd name="T2" fmla="*/ 1048 w 1051"/>
                    <a:gd name="T3" fmla="*/ 520 h 884"/>
                    <a:gd name="T4" fmla="*/ 1046 w 1051"/>
                    <a:gd name="T5" fmla="*/ 505 h 884"/>
                    <a:gd name="T6" fmla="*/ 1042 w 1051"/>
                    <a:gd name="T7" fmla="*/ 489 h 884"/>
                    <a:gd name="T8" fmla="*/ 1040 w 1051"/>
                    <a:gd name="T9" fmla="*/ 479 h 884"/>
                    <a:gd name="T10" fmla="*/ 1034 w 1051"/>
                    <a:gd name="T11" fmla="*/ 460 h 884"/>
                    <a:gd name="T12" fmla="*/ 1034 w 1051"/>
                    <a:gd name="T13" fmla="*/ 459 h 884"/>
                    <a:gd name="T14" fmla="*/ 894 w 1051"/>
                    <a:gd name="T15" fmla="*/ 287 h 884"/>
                    <a:gd name="T16" fmla="*/ 889 w 1051"/>
                    <a:gd name="T17" fmla="*/ 284 h 884"/>
                    <a:gd name="T18" fmla="*/ 873 w 1051"/>
                    <a:gd name="T19" fmla="*/ 275 h 884"/>
                    <a:gd name="T20" fmla="*/ 863 w 1051"/>
                    <a:gd name="T21" fmla="*/ 271 h 884"/>
                    <a:gd name="T22" fmla="*/ 848 w 1051"/>
                    <a:gd name="T23" fmla="*/ 264 h 884"/>
                    <a:gd name="T24" fmla="*/ 837 w 1051"/>
                    <a:gd name="T25" fmla="*/ 260 h 884"/>
                    <a:gd name="T26" fmla="*/ 821 w 1051"/>
                    <a:gd name="T27" fmla="*/ 255 h 884"/>
                    <a:gd name="T28" fmla="*/ 819 w 1051"/>
                    <a:gd name="T29" fmla="*/ 254 h 884"/>
                    <a:gd name="T30" fmla="*/ 511 w 1051"/>
                    <a:gd name="T31" fmla="*/ 0 h 884"/>
                    <a:gd name="T32" fmla="*/ 196 w 1051"/>
                    <a:gd name="T33" fmla="*/ 315 h 884"/>
                    <a:gd name="T34" fmla="*/ 197 w 1051"/>
                    <a:gd name="T35" fmla="*/ 330 h 884"/>
                    <a:gd name="T36" fmla="*/ 0 w 1051"/>
                    <a:gd name="T37" fmla="*/ 600 h 884"/>
                    <a:gd name="T38" fmla="*/ 283 w 1051"/>
                    <a:gd name="T39" fmla="*/ 884 h 884"/>
                    <a:gd name="T40" fmla="*/ 730 w 1051"/>
                    <a:gd name="T41" fmla="*/ 884 h 884"/>
                    <a:gd name="T42" fmla="*/ 1051 w 1051"/>
                    <a:gd name="T43" fmla="*/ 562 h 884"/>
                    <a:gd name="T44" fmla="*/ 1050 w 1051"/>
                    <a:gd name="T45" fmla="*/ 533 h 884"/>
                    <a:gd name="T46" fmla="*/ 730 w 1051"/>
                    <a:gd name="T47" fmla="*/ 825 h 884"/>
                    <a:gd name="T48" fmla="*/ 283 w 1051"/>
                    <a:gd name="T49" fmla="*/ 825 h 884"/>
                    <a:gd name="T50" fmla="*/ 59 w 1051"/>
                    <a:gd name="T51" fmla="*/ 600 h 884"/>
                    <a:gd name="T52" fmla="*/ 205 w 1051"/>
                    <a:gd name="T53" fmla="*/ 389 h 884"/>
                    <a:gd name="T54" fmla="*/ 265 w 1051"/>
                    <a:gd name="T55" fmla="*/ 512 h 884"/>
                    <a:gd name="T56" fmla="*/ 288 w 1051"/>
                    <a:gd name="T57" fmla="*/ 523 h 884"/>
                    <a:gd name="T58" fmla="*/ 307 w 1051"/>
                    <a:gd name="T59" fmla="*/ 516 h 884"/>
                    <a:gd name="T60" fmla="*/ 311 w 1051"/>
                    <a:gd name="T61" fmla="*/ 475 h 884"/>
                    <a:gd name="T62" fmla="*/ 257 w 1051"/>
                    <a:gd name="T63" fmla="*/ 348 h 884"/>
                    <a:gd name="T64" fmla="*/ 257 w 1051"/>
                    <a:gd name="T65" fmla="*/ 348 h 884"/>
                    <a:gd name="T66" fmla="*/ 255 w 1051"/>
                    <a:gd name="T67" fmla="*/ 331 h 884"/>
                    <a:gd name="T68" fmla="*/ 255 w 1051"/>
                    <a:gd name="T69" fmla="*/ 315 h 884"/>
                    <a:gd name="T70" fmla="*/ 511 w 1051"/>
                    <a:gd name="T71" fmla="*/ 59 h 884"/>
                    <a:gd name="T72" fmla="*/ 756 w 1051"/>
                    <a:gd name="T73" fmla="*/ 243 h 884"/>
                    <a:gd name="T74" fmla="*/ 730 w 1051"/>
                    <a:gd name="T75" fmla="*/ 241 h 884"/>
                    <a:gd name="T76" fmla="*/ 532 w 1051"/>
                    <a:gd name="T77" fmla="*/ 310 h 884"/>
                    <a:gd name="T78" fmla="*/ 527 w 1051"/>
                    <a:gd name="T79" fmla="*/ 351 h 884"/>
                    <a:gd name="T80" fmla="*/ 568 w 1051"/>
                    <a:gd name="T81" fmla="*/ 356 h 884"/>
                    <a:gd name="T82" fmla="*/ 730 w 1051"/>
                    <a:gd name="T83" fmla="*/ 300 h 884"/>
                    <a:gd name="T84" fmla="*/ 792 w 1051"/>
                    <a:gd name="T85" fmla="*/ 307 h 884"/>
                    <a:gd name="T86" fmla="*/ 846 w 1051"/>
                    <a:gd name="T87" fmla="*/ 327 h 884"/>
                    <a:gd name="T88" fmla="*/ 851 w 1051"/>
                    <a:gd name="T89" fmla="*/ 330 h 884"/>
                    <a:gd name="T90" fmla="*/ 866 w 1051"/>
                    <a:gd name="T91" fmla="*/ 338 h 884"/>
                    <a:gd name="T92" fmla="*/ 871 w 1051"/>
                    <a:gd name="T93" fmla="*/ 341 h 884"/>
                    <a:gd name="T94" fmla="*/ 886 w 1051"/>
                    <a:gd name="T95" fmla="*/ 352 h 884"/>
                    <a:gd name="T96" fmla="*/ 888 w 1051"/>
                    <a:gd name="T97" fmla="*/ 353 h 884"/>
                    <a:gd name="T98" fmla="*/ 977 w 1051"/>
                    <a:gd name="T99" fmla="*/ 473 h 884"/>
                    <a:gd name="T100" fmla="*/ 978 w 1051"/>
                    <a:gd name="T101" fmla="*/ 476 h 884"/>
                    <a:gd name="T102" fmla="*/ 983 w 1051"/>
                    <a:gd name="T103" fmla="*/ 493 h 884"/>
                    <a:gd name="T104" fmla="*/ 985 w 1051"/>
                    <a:gd name="T105" fmla="*/ 500 h 884"/>
                    <a:gd name="T106" fmla="*/ 988 w 1051"/>
                    <a:gd name="T107" fmla="*/ 515 h 884"/>
                    <a:gd name="T108" fmla="*/ 990 w 1051"/>
                    <a:gd name="T109" fmla="*/ 527 h 884"/>
                    <a:gd name="T110" fmla="*/ 991 w 1051"/>
                    <a:gd name="T111" fmla="*/ 538 h 884"/>
                    <a:gd name="T112" fmla="*/ 993 w 1051"/>
                    <a:gd name="T113" fmla="*/ 562 h 884"/>
                    <a:gd name="T114" fmla="*/ 730 w 1051"/>
                    <a:gd name="T115" fmla="*/ 825 h 8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051" h="884">
                      <a:moveTo>
                        <a:pt x="1050" y="533"/>
                      </a:moveTo>
                      <a:cubicBezTo>
                        <a:pt x="1049" y="529"/>
                        <a:pt x="1049" y="525"/>
                        <a:pt x="1048" y="520"/>
                      </a:cubicBezTo>
                      <a:cubicBezTo>
                        <a:pt x="1048" y="515"/>
                        <a:pt x="1047" y="510"/>
                        <a:pt x="1046" y="505"/>
                      </a:cubicBezTo>
                      <a:cubicBezTo>
                        <a:pt x="1045" y="500"/>
                        <a:pt x="1044" y="494"/>
                        <a:pt x="1042" y="489"/>
                      </a:cubicBezTo>
                      <a:cubicBezTo>
                        <a:pt x="1042" y="485"/>
                        <a:pt x="1041" y="482"/>
                        <a:pt x="1040" y="479"/>
                      </a:cubicBezTo>
                      <a:cubicBezTo>
                        <a:pt x="1038" y="473"/>
                        <a:pt x="1036" y="466"/>
                        <a:pt x="1034" y="460"/>
                      </a:cubicBezTo>
                      <a:cubicBezTo>
                        <a:pt x="1034" y="459"/>
                        <a:pt x="1034" y="459"/>
                        <a:pt x="1034" y="459"/>
                      </a:cubicBezTo>
                      <a:cubicBezTo>
                        <a:pt x="1009" y="386"/>
                        <a:pt x="959" y="326"/>
                        <a:pt x="894" y="287"/>
                      </a:cubicBezTo>
                      <a:cubicBezTo>
                        <a:pt x="893" y="286"/>
                        <a:pt x="891" y="285"/>
                        <a:pt x="889" y="284"/>
                      </a:cubicBezTo>
                      <a:cubicBezTo>
                        <a:pt x="884" y="281"/>
                        <a:pt x="878" y="278"/>
                        <a:pt x="873" y="275"/>
                      </a:cubicBezTo>
                      <a:cubicBezTo>
                        <a:pt x="870" y="274"/>
                        <a:pt x="867" y="272"/>
                        <a:pt x="863" y="271"/>
                      </a:cubicBezTo>
                      <a:cubicBezTo>
                        <a:pt x="858" y="268"/>
                        <a:pt x="853" y="266"/>
                        <a:pt x="848" y="264"/>
                      </a:cubicBezTo>
                      <a:cubicBezTo>
                        <a:pt x="844" y="262"/>
                        <a:pt x="840" y="261"/>
                        <a:pt x="837" y="260"/>
                      </a:cubicBezTo>
                      <a:cubicBezTo>
                        <a:pt x="831" y="258"/>
                        <a:pt x="826" y="256"/>
                        <a:pt x="821" y="255"/>
                      </a:cubicBezTo>
                      <a:cubicBezTo>
                        <a:pt x="820" y="254"/>
                        <a:pt x="819" y="254"/>
                        <a:pt x="819" y="254"/>
                      </a:cubicBezTo>
                      <a:cubicBezTo>
                        <a:pt x="790" y="108"/>
                        <a:pt x="661" y="0"/>
                        <a:pt x="511" y="0"/>
                      </a:cubicBezTo>
                      <a:cubicBezTo>
                        <a:pt x="337" y="0"/>
                        <a:pt x="196" y="141"/>
                        <a:pt x="196" y="315"/>
                      </a:cubicBezTo>
                      <a:cubicBezTo>
                        <a:pt x="196" y="320"/>
                        <a:pt x="196" y="325"/>
                        <a:pt x="197" y="330"/>
                      </a:cubicBezTo>
                      <a:cubicBezTo>
                        <a:pt x="81" y="367"/>
                        <a:pt x="0" y="477"/>
                        <a:pt x="0" y="600"/>
                      </a:cubicBezTo>
                      <a:cubicBezTo>
                        <a:pt x="0" y="756"/>
                        <a:pt x="127" y="884"/>
                        <a:pt x="283" y="884"/>
                      </a:cubicBezTo>
                      <a:cubicBezTo>
                        <a:pt x="730" y="884"/>
                        <a:pt x="730" y="884"/>
                        <a:pt x="730" y="884"/>
                      </a:cubicBezTo>
                      <a:cubicBezTo>
                        <a:pt x="907" y="884"/>
                        <a:pt x="1051" y="739"/>
                        <a:pt x="1051" y="562"/>
                      </a:cubicBezTo>
                      <a:cubicBezTo>
                        <a:pt x="1051" y="552"/>
                        <a:pt x="1051" y="543"/>
                        <a:pt x="1050" y="533"/>
                      </a:cubicBezTo>
                      <a:close/>
                      <a:moveTo>
                        <a:pt x="730" y="825"/>
                      </a:moveTo>
                      <a:cubicBezTo>
                        <a:pt x="283" y="825"/>
                        <a:pt x="283" y="825"/>
                        <a:pt x="283" y="825"/>
                      </a:cubicBezTo>
                      <a:cubicBezTo>
                        <a:pt x="159" y="825"/>
                        <a:pt x="59" y="724"/>
                        <a:pt x="59" y="600"/>
                      </a:cubicBezTo>
                      <a:cubicBezTo>
                        <a:pt x="59" y="506"/>
                        <a:pt x="119" y="421"/>
                        <a:pt x="205" y="389"/>
                      </a:cubicBezTo>
                      <a:cubicBezTo>
                        <a:pt x="216" y="434"/>
                        <a:pt x="236" y="476"/>
                        <a:pt x="265" y="512"/>
                      </a:cubicBezTo>
                      <a:cubicBezTo>
                        <a:pt x="271" y="519"/>
                        <a:pt x="280" y="523"/>
                        <a:pt x="288" y="523"/>
                      </a:cubicBezTo>
                      <a:cubicBezTo>
                        <a:pt x="295" y="523"/>
                        <a:pt x="301" y="520"/>
                        <a:pt x="307" y="516"/>
                      </a:cubicBezTo>
                      <a:cubicBezTo>
                        <a:pt x="319" y="506"/>
                        <a:pt x="321" y="487"/>
                        <a:pt x="311" y="475"/>
                      </a:cubicBezTo>
                      <a:cubicBezTo>
                        <a:pt x="281" y="438"/>
                        <a:pt x="263" y="395"/>
                        <a:pt x="257" y="348"/>
                      </a:cubicBezTo>
                      <a:cubicBezTo>
                        <a:pt x="257" y="348"/>
                        <a:pt x="257" y="348"/>
                        <a:pt x="257" y="348"/>
                      </a:cubicBezTo>
                      <a:cubicBezTo>
                        <a:pt x="256" y="342"/>
                        <a:pt x="256" y="336"/>
                        <a:pt x="255" y="331"/>
                      </a:cubicBezTo>
                      <a:cubicBezTo>
                        <a:pt x="255" y="326"/>
                        <a:pt x="255" y="320"/>
                        <a:pt x="255" y="315"/>
                      </a:cubicBezTo>
                      <a:cubicBezTo>
                        <a:pt x="255" y="174"/>
                        <a:pt x="369" y="59"/>
                        <a:pt x="511" y="59"/>
                      </a:cubicBezTo>
                      <a:cubicBezTo>
                        <a:pt x="625" y="59"/>
                        <a:pt x="724" y="136"/>
                        <a:pt x="756" y="243"/>
                      </a:cubicBezTo>
                      <a:cubicBezTo>
                        <a:pt x="747" y="242"/>
                        <a:pt x="739" y="241"/>
                        <a:pt x="730" y="241"/>
                      </a:cubicBezTo>
                      <a:cubicBezTo>
                        <a:pt x="657" y="241"/>
                        <a:pt x="589" y="265"/>
                        <a:pt x="532" y="310"/>
                      </a:cubicBezTo>
                      <a:cubicBezTo>
                        <a:pt x="519" y="320"/>
                        <a:pt x="517" y="338"/>
                        <a:pt x="527" y="351"/>
                      </a:cubicBezTo>
                      <a:cubicBezTo>
                        <a:pt x="537" y="364"/>
                        <a:pt x="555" y="366"/>
                        <a:pt x="568" y="356"/>
                      </a:cubicBezTo>
                      <a:cubicBezTo>
                        <a:pt x="615" y="319"/>
                        <a:pt x="671" y="300"/>
                        <a:pt x="730" y="300"/>
                      </a:cubicBezTo>
                      <a:cubicBezTo>
                        <a:pt x="751" y="300"/>
                        <a:pt x="772" y="303"/>
                        <a:pt x="792" y="307"/>
                      </a:cubicBezTo>
                      <a:cubicBezTo>
                        <a:pt x="811" y="312"/>
                        <a:pt x="829" y="319"/>
                        <a:pt x="846" y="327"/>
                      </a:cubicBezTo>
                      <a:cubicBezTo>
                        <a:pt x="848" y="328"/>
                        <a:pt x="849" y="329"/>
                        <a:pt x="851" y="330"/>
                      </a:cubicBezTo>
                      <a:cubicBezTo>
                        <a:pt x="856" y="332"/>
                        <a:pt x="861" y="335"/>
                        <a:pt x="866" y="338"/>
                      </a:cubicBezTo>
                      <a:cubicBezTo>
                        <a:pt x="868" y="339"/>
                        <a:pt x="869" y="340"/>
                        <a:pt x="871" y="341"/>
                      </a:cubicBezTo>
                      <a:cubicBezTo>
                        <a:pt x="876" y="344"/>
                        <a:pt x="881" y="348"/>
                        <a:pt x="886" y="352"/>
                      </a:cubicBezTo>
                      <a:cubicBezTo>
                        <a:pt x="887" y="352"/>
                        <a:pt x="888" y="353"/>
                        <a:pt x="888" y="353"/>
                      </a:cubicBezTo>
                      <a:cubicBezTo>
                        <a:pt x="928" y="384"/>
                        <a:pt x="959" y="425"/>
                        <a:pt x="977" y="473"/>
                      </a:cubicBezTo>
                      <a:cubicBezTo>
                        <a:pt x="977" y="474"/>
                        <a:pt x="977" y="475"/>
                        <a:pt x="978" y="476"/>
                      </a:cubicBezTo>
                      <a:cubicBezTo>
                        <a:pt x="980" y="481"/>
                        <a:pt x="981" y="487"/>
                        <a:pt x="983" y="493"/>
                      </a:cubicBezTo>
                      <a:cubicBezTo>
                        <a:pt x="984" y="495"/>
                        <a:pt x="984" y="498"/>
                        <a:pt x="985" y="500"/>
                      </a:cubicBezTo>
                      <a:cubicBezTo>
                        <a:pt x="986" y="505"/>
                        <a:pt x="987" y="510"/>
                        <a:pt x="988" y="515"/>
                      </a:cubicBezTo>
                      <a:cubicBezTo>
                        <a:pt x="989" y="519"/>
                        <a:pt x="989" y="523"/>
                        <a:pt x="990" y="527"/>
                      </a:cubicBezTo>
                      <a:cubicBezTo>
                        <a:pt x="990" y="530"/>
                        <a:pt x="991" y="534"/>
                        <a:pt x="991" y="538"/>
                      </a:cubicBezTo>
                      <a:cubicBezTo>
                        <a:pt x="992" y="546"/>
                        <a:pt x="993" y="554"/>
                        <a:pt x="993" y="562"/>
                      </a:cubicBezTo>
                      <a:cubicBezTo>
                        <a:pt x="993" y="707"/>
                        <a:pt x="875" y="825"/>
                        <a:pt x="730" y="825"/>
                      </a:cubicBez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00" name="椭圆 61"/>
                <p:cNvSpPr>
                  <a:spLocks noChangeArrowheads="1"/>
                </p:cNvSpPr>
                <p:nvPr/>
              </p:nvSpPr>
              <p:spPr bwMode="auto">
                <a:xfrm>
                  <a:off x="-571" y="242"/>
                  <a:ext cx="824102" cy="822325"/>
                </a:xfrm>
                <a:prstGeom prst="ellipse">
                  <a:avLst/>
                </a:prstGeom>
                <a:noFill/>
                <a:ln w="15875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0501" name="组合 75"/>
          <p:cNvGrpSpPr>
            <a:grpSpLocks/>
          </p:cNvGrpSpPr>
          <p:nvPr/>
        </p:nvGrpSpPr>
        <p:grpSpPr bwMode="auto">
          <a:xfrm>
            <a:off x="4578759" y="1789113"/>
            <a:ext cx="2736850" cy="4127500"/>
            <a:chOff x="0" y="0"/>
            <a:chExt cx="2735895" cy="4127500"/>
          </a:xfrm>
        </p:grpSpPr>
        <p:grpSp>
          <p:nvGrpSpPr>
            <p:cNvPr id="20502" name="组合 18"/>
            <p:cNvGrpSpPr>
              <a:grpSpLocks/>
            </p:cNvGrpSpPr>
            <p:nvPr/>
          </p:nvGrpSpPr>
          <p:grpSpPr bwMode="auto">
            <a:xfrm>
              <a:off x="0" y="0"/>
              <a:ext cx="2735895" cy="4127500"/>
              <a:chOff x="0" y="0"/>
              <a:chExt cx="2735895" cy="4127500"/>
            </a:xfrm>
          </p:grpSpPr>
          <p:sp>
            <p:nvSpPr>
              <p:cNvPr id="20503" name="任意多边形 19"/>
              <p:cNvSpPr>
                <a:spLocks/>
              </p:cNvSpPr>
              <p:nvPr/>
            </p:nvSpPr>
            <p:spPr bwMode="auto">
              <a:xfrm>
                <a:off x="0" y="1074737"/>
                <a:ext cx="2735895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7006 h 3052049"/>
                  <a:gd name="T6" fmla="*/ 2580852 w 2735895"/>
                  <a:gd name="T7" fmla="*/ 3052049 h 3052049"/>
                  <a:gd name="T8" fmla="*/ 155043 w 2735895"/>
                  <a:gd name="T9" fmla="*/ 3052049 h 3052049"/>
                  <a:gd name="T10" fmla="*/ 0 w 2735895"/>
                  <a:gd name="T11" fmla="*/ 2897006 h 3052049"/>
                  <a:gd name="T12" fmla="*/ 0 w 2735895"/>
                  <a:gd name="T13" fmla="*/ 0 h 305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504" name="任意多边形 20"/>
              <p:cNvSpPr>
                <a:spLocks/>
              </p:cNvSpPr>
              <p:nvPr/>
            </p:nvSpPr>
            <p:spPr bwMode="auto">
              <a:xfrm>
                <a:off x="0" y="0"/>
                <a:ext cx="2735895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5043 h 1075451"/>
                  <a:gd name="T6" fmla="*/ 2735895 w 2735895"/>
                  <a:gd name="T7" fmla="*/ 1075451 h 1075451"/>
                  <a:gd name="T8" fmla="*/ 0 w 2735895"/>
                  <a:gd name="T9" fmla="*/ 1075451 h 1075451"/>
                  <a:gd name="T10" fmla="*/ 0 w 2735895"/>
                  <a:gd name="T11" fmla="*/ 155043 h 1075451"/>
                  <a:gd name="T12" fmla="*/ 155043 w 2735895"/>
                  <a:gd name="T13" fmla="*/ 0 h 1075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0505" name="组合 71"/>
            <p:cNvGrpSpPr>
              <a:grpSpLocks/>
            </p:cNvGrpSpPr>
            <p:nvPr/>
          </p:nvGrpSpPr>
          <p:grpSpPr bwMode="auto">
            <a:xfrm>
              <a:off x="1" y="106402"/>
              <a:ext cx="2735893" cy="3834166"/>
              <a:chOff x="0" y="0"/>
              <a:chExt cx="2735893" cy="3834166"/>
            </a:xfrm>
          </p:grpSpPr>
          <p:grpSp>
            <p:nvGrpSpPr>
              <p:cNvPr id="20506" name="组合 8"/>
              <p:cNvGrpSpPr>
                <a:grpSpLocks/>
              </p:cNvGrpSpPr>
              <p:nvPr/>
            </p:nvGrpSpPr>
            <p:grpSpPr bwMode="auto">
              <a:xfrm>
                <a:off x="781788" y="0"/>
                <a:ext cx="1017614" cy="1016161"/>
                <a:chOff x="0" y="0"/>
                <a:chExt cx="1017614" cy="1016161"/>
              </a:xfrm>
            </p:grpSpPr>
            <p:sp>
              <p:nvSpPr>
                <p:cNvPr id="20507" name="文本框 28"/>
                <p:cNvSpPr txBox="1">
                  <a:spLocks noChangeArrowheads="1"/>
                </p:cNvSpPr>
                <p:nvPr/>
              </p:nvSpPr>
              <p:spPr bwMode="auto">
                <a:xfrm>
                  <a:off x="28702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02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20508" name="文本框 29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017614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TWO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  <p:sp>
            <p:nvSpPr>
              <p:cNvPr id="20510" name="矩形 44"/>
              <p:cNvSpPr>
                <a:spLocks noChangeArrowheads="1"/>
              </p:cNvSpPr>
              <p:nvPr/>
            </p:nvSpPr>
            <p:spPr bwMode="auto">
              <a:xfrm>
                <a:off x="0" y="1684905"/>
                <a:ext cx="273589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1E6991"/>
                    </a:solidFill>
                    <a:latin typeface="Arial" pitchFamily="34" charset="0"/>
                  </a:rPr>
                  <a:t>要求用户登陆认证，成功认证后可使用</a:t>
                </a:r>
                <a:r>
                  <a:rPr lang="en-US" altLang="zh-CN" sz="1600" b="1" dirty="0">
                    <a:solidFill>
                      <a:srgbClr val="1E6991"/>
                    </a:solidFill>
                    <a:latin typeface="Arial" pitchFamily="34" charset="0"/>
                  </a:rPr>
                  <a:t>APP</a:t>
                </a:r>
                <a:endParaRPr lang="zh-CN" altLang="en-US" sz="1600" b="1" dirty="0">
                  <a:solidFill>
                    <a:srgbClr val="1E6991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20511" name="组合 66"/>
              <p:cNvGrpSpPr>
                <a:grpSpLocks/>
              </p:cNvGrpSpPr>
              <p:nvPr/>
            </p:nvGrpSpPr>
            <p:grpSpPr bwMode="auto">
              <a:xfrm>
                <a:off x="956465" y="3011206"/>
                <a:ext cx="822960" cy="822960"/>
                <a:chOff x="0" y="0"/>
                <a:chExt cx="822960" cy="822960"/>
              </a:xfrm>
            </p:grpSpPr>
            <p:pic>
              <p:nvPicPr>
                <p:cNvPr id="20512" name="组合 51"/>
                <p:cNvPicPr>
                  <a:picLocks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181" y="91999"/>
                  <a:ext cx="591106" cy="57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513" name="椭圆 62"/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0514" name="组合 76"/>
          <p:cNvGrpSpPr>
            <a:grpSpLocks/>
          </p:cNvGrpSpPr>
          <p:nvPr/>
        </p:nvGrpSpPr>
        <p:grpSpPr bwMode="auto">
          <a:xfrm>
            <a:off x="8926564" y="1789113"/>
            <a:ext cx="2736850" cy="4127500"/>
            <a:chOff x="0" y="0"/>
            <a:chExt cx="2735896" cy="4127500"/>
          </a:xfrm>
        </p:grpSpPr>
        <p:grpSp>
          <p:nvGrpSpPr>
            <p:cNvPr id="20515" name="组合 21"/>
            <p:cNvGrpSpPr>
              <a:grpSpLocks/>
            </p:cNvGrpSpPr>
            <p:nvPr/>
          </p:nvGrpSpPr>
          <p:grpSpPr bwMode="auto">
            <a:xfrm>
              <a:off x="1" y="0"/>
              <a:ext cx="2735895" cy="4127500"/>
              <a:chOff x="0" y="0"/>
              <a:chExt cx="2735895" cy="4127500"/>
            </a:xfrm>
          </p:grpSpPr>
          <p:sp>
            <p:nvSpPr>
              <p:cNvPr id="20516" name="任意多边形 22"/>
              <p:cNvSpPr>
                <a:spLocks/>
              </p:cNvSpPr>
              <p:nvPr/>
            </p:nvSpPr>
            <p:spPr bwMode="auto">
              <a:xfrm>
                <a:off x="-1" y="1074737"/>
                <a:ext cx="2735896" cy="3052763"/>
              </a:xfrm>
              <a:custGeom>
                <a:avLst/>
                <a:gdLst>
                  <a:gd name="T0" fmla="*/ 0 w 2735895"/>
                  <a:gd name="T1" fmla="*/ 0 h 3052049"/>
                  <a:gd name="T2" fmla="*/ 2735895 w 2735895"/>
                  <a:gd name="T3" fmla="*/ 0 h 3052049"/>
                  <a:gd name="T4" fmla="*/ 2735895 w 2735895"/>
                  <a:gd name="T5" fmla="*/ 2897006 h 3052049"/>
                  <a:gd name="T6" fmla="*/ 2580852 w 2735895"/>
                  <a:gd name="T7" fmla="*/ 3052049 h 3052049"/>
                  <a:gd name="T8" fmla="*/ 155043 w 2735895"/>
                  <a:gd name="T9" fmla="*/ 3052049 h 3052049"/>
                  <a:gd name="T10" fmla="*/ 0 w 2735895"/>
                  <a:gd name="T11" fmla="*/ 2897006 h 3052049"/>
                  <a:gd name="T12" fmla="*/ 0 w 2735895"/>
                  <a:gd name="T13" fmla="*/ 0 h 305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3052049">
                    <a:moveTo>
                      <a:pt x="0" y="0"/>
                    </a:moveTo>
                    <a:lnTo>
                      <a:pt x="2735895" y="0"/>
                    </a:lnTo>
                    <a:lnTo>
                      <a:pt x="2735895" y="2897006"/>
                    </a:lnTo>
                    <a:cubicBezTo>
                      <a:pt x="2735895" y="2982634"/>
                      <a:pt x="2666480" y="3052049"/>
                      <a:pt x="2580852" y="3052049"/>
                    </a:cubicBezTo>
                    <a:lnTo>
                      <a:pt x="155043" y="3052049"/>
                    </a:lnTo>
                    <a:cubicBezTo>
                      <a:pt x="69415" y="3052049"/>
                      <a:pt x="0" y="2982634"/>
                      <a:pt x="0" y="28970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0517" name="任意多边形 23"/>
              <p:cNvSpPr>
                <a:spLocks/>
              </p:cNvSpPr>
              <p:nvPr/>
            </p:nvSpPr>
            <p:spPr bwMode="auto">
              <a:xfrm>
                <a:off x="-1" y="0"/>
                <a:ext cx="2735896" cy="1074737"/>
              </a:xfrm>
              <a:custGeom>
                <a:avLst/>
                <a:gdLst>
                  <a:gd name="T0" fmla="*/ 155043 w 2735895"/>
                  <a:gd name="T1" fmla="*/ 0 h 1075451"/>
                  <a:gd name="T2" fmla="*/ 2580852 w 2735895"/>
                  <a:gd name="T3" fmla="*/ 0 h 1075451"/>
                  <a:gd name="T4" fmla="*/ 2735895 w 2735895"/>
                  <a:gd name="T5" fmla="*/ 155043 h 1075451"/>
                  <a:gd name="T6" fmla="*/ 2735895 w 2735895"/>
                  <a:gd name="T7" fmla="*/ 1075451 h 1075451"/>
                  <a:gd name="T8" fmla="*/ 0 w 2735895"/>
                  <a:gd name="T9" fmla="*/ 1075451 h 1075451"/>
                  <a:gd name="T10" fmla="*/ 0 w 2735895"/>
                  <a:gd name="T11" fmla="*/ 155043 h 1075451"/>
                  <a:gd name="T12" fmla="*/ 155043 w 2735895"/>
                  <a:gd name="T13" fmla="*/ 0 h 1075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5895" h="1075451">
                    <a:moveTo>
                      <a:pt x="155043" y="0"/>
                    </a:moveTo>
                    <a:lnTo>
                      <a:pt x="2580852" y="0"/>
                    </a:lnTo>
                    <a:cubicBezTo>
                      <a:pt x="2666480" y="0"/>
                      <a:pt x="2735895" y="69415"/>
                      <a:pt x="2735895" y="155043"/>
                    </a:cubicBezTo>
                    <a:lnTo>
                      <a:pt x="2735895" y="1075451"/>
                    </a:lnTo>
                    <a:lnTo>
                      <a:pt x="0" y="1075451"/>
                    </a:lnTo>
                    <a:lnTo>
                      <a:pt x="0" y="155043"/>
                    </a:lnTo>
                    <a:cubicBezTo>
                      <a:pt x="0" y="69415"/>
                      <a:pt x="69415" y="0"/>
                      <a:pt x="155043" y="0"/>
                    </a:cubicBezTo>
                    <a:close/>
                  </a:path>
                </a:pathLst>
              </a:custGeom>
              <a:solidFill>
                <a:schemeClr val="bg1">
                  <a:alpha val="8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20518" name="组合 72"/>
            <p:cNvGrpSpPr>
              <a:grpSpLocks/>
            </p:cNvGrpSpPr>
            <p:nvPr/>
          </p:nvGrpSpPr>
          <p:grpSpPr bwMode="auto">
            <a:xfrm>
              <a:off x="0" y="106402"/>
              <a:ext cx="2735893" cy="3834166"/>
              <a:chOff x="0" y="0"/>
              <a:chExt cx="2735893" cy="3834166"/>
            </a:xfrm>
          </p:grpSpPr>
          <p:grpSp>
            <p:nvGrpSpPr>
              <p:cNvPr id="20519" name="组合 39"/>
              <p:cNvGrpSpPr>
                <a:grpSpLocks/>
              </p:cNvGrpSpPr>
              <p:nvPr/>
            </p:nvGrpSpPr>
            <p:grpSpPr bwMode="auto">
              <a:xfrm>
                <a:off x="704439" y="0"/>
                <a:ext cx="1190979" cy="1016161"/>
                <a:chOff x="0" y="0"/>
                <a:chExt cx="1190979" cy="1016161"/>
              </a:xfrm>
            </p:grpSpPr>
            <p:sp>
              <p:nvSpPr>
                <p:cNvPr id="20520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130301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03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20521" name="文本框 38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190979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THREE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  <p:sp>
            <p:nvSpPr>
              <p:cNvPr id="20523" name="矩形 46"/>
              <p:cNvSpPr>
                <a:spLocks noChangeArrowheads="1"/>
              </p:cNvSpPr>
              <p:nvPr/>
            </p:nvSpPr>
            <p:spPr bwMode="auto">
              <a:xfrm>
                <a:off x="0" y="1684905"/>
                <a:ext cx="2735893" cy="78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rgbClr val="1E6991"/>
                    </a:solidFill>
                    <a:latin typeface="Arial" pitchFamily="34" charset="0"/>
                  </a:rPr>
                  <a:t>实现紧急情况下短信通知家人及报警</a:t>
                </a:r>
              </a:p>
            </p:txBody>
          </p:sp>
          <p:grpSp>
            <p:nvGrpSpPr>
              <p:cNvPr id="20524" name="组合 67"/>
              <p:cNvGrpSpPr>
                <a:grpSpLocks/>
              </p:cNvGrpSpPr>
              <p:nvPr/>
            </p:nvGrpSpPr>
            <p:grpSpPr bwMode="auto">
              <a:xfrm>
                <a:off x="956466" y="3011206"/>
                <a:ext cx="822960" cy="822960"/>
                <a:chOff x="0" y="0"/>
                <a:chExt cx="822960" cy="822960"/>
              </a:xfrm>
            </p:grpSpPr>
            <p:sp>
              <p:nvSpPr>
                <p:cNvPr id="20525" name="Freeform 11"/>
                <p:cNvSpPr>
                  <a:spLocks noEditPoints="1"/>
                </p:cNvSpPr>
                <p:nvPr/>
              </p:nvSpPr>
              <p:spPr bwMode="auto">
                <a:xfrm>
                  <a:off x="144375" y="130206"/>
                  <a:ext cx="563627" cy="607834"/>
                </a:xfrm>
                <a:custGeom>
                  <a:avLst/>
                  <a:gdLst>
                    <a:gd name="T0" fmla="*/ 1027 w 1031"/>
                    <a:gd name="T1" fmla="*/ 227 h 1107"/>
                    <a:gd name="T2" fmla="*/ 1023 w 1031"/>
                    <a:gd name="T3" fmla="*/ 205 h 1107"/>
                    <a:gd name="T4" fmla="*/ 655 w 1031"/>
                    <a:gd name="T5" fmla="*/ 7 h 1107"/>
                    <a:gd name="T6" fmla="*/ 376 w 1031"/>
                    <a:gd name="T7" fmla="*/ 7 h 1107"/>
                    <a:gd name="T8" fmla="*/ 8 w 1031"/>
                    <a:gd name="T9" fmla="*/ 205 h 1107"/>
                    <a:gd name="T10" fmla="*/ 3 w 1031"/>
                    <a:gd name="T11" fmla="*/ 227 h 1107"/>
                    <a:gd name="T12" fmla="*/ 3 w 1031"/>
                    <a:gd name="T13" fmla="*/ 592 h 1107"/>
                    <a:gd name="T14" fmla="*/ 8 w 1031"/>
                    <a:gd name="T15" fmla="*/ 614 h 1107"/>
                    <a:gd name="T16" fmla="*/ 137 w 1031"/>
                    <a:gd name="T17" fmla="*/ 876 h 1107"/>
                    <a:gd name="T18" fmla="*/ 501 w 1031"/>
                    <a:gd name="T19" fmla="*/ 1103 h 1107"/>
                    <a:gd name="T20" fmla="*/ 530 w 1031"/>
                    <a:gd name="T21" fmla="*/ 1103 h 1107"/>
                    <a:gd name="T22" fmla="*/ 894 w 1031"/>
                    <a:gd name="T23" fmla="*/ 876 h 1107"/>
                    <a:gd name="T24" fmla="*/ 1023 w 1031"/>
                    <a:gd name="T25" fmla="*/ 614 h 1107"/>
                    <a:gd name="T26" fmla="*/ 1027 w 1031"/>
                    <a:gd name="T27" fmla="*/ 592 h 1107"/>
                    <a:gd name="T28" fmla="*/ 515 w 1031"/>
                    <a:gd name="T29" fmla="*/ 594 h 1107"/>
                    <a:gd name="T30" fmla="*/ 515 w 1031"/>
                    <a:gd name="T31" fmla="*/ 225 h 1107"/>
                    <a:gd name="T32" fmla="*/ 515 w 1031"/>
                    <a:gd name="T33" fmla="*/ 594 h 1107"/>
                    <a:gd name="T34" fmla="*/ 993 w 1031"/>
                    <a:gd name="T35" fmla="*/ 222 h 1107"/>
                    <a:gd name="T36" fmla="*/ 537 w 1031"/>
                    <a:gd name="T37" fmla="*/ 204 h 1107"/>
                    <a:gd name="T38" fmla="*/ 360 w 1031"/>
                    <a:gd name="T39" fmla="*/ 35 h 1107"/>
                    <a:gd name="T40" fmla="*/ 170 w 1031"/>
                    <a:gd name="T41" fmla="*/ 390 h 1107"/>
                    <a:gd name="T42" fmla="*/ 360 w 1031"/>
                    <a:gd name="T43" fmla="*/ 35 h 1107"/>
                    <a:gd name="T44" fmla="*/ 493 w 1031"/>
                    <a:gd name="T45" fmla="*/ 615 h 1107"/>
                    <a:gd name="T46" fmla="*/ 37 w 1031"/>
                    <a:gd name="T47" fmla="*/ 597 h 1107"/>
                    <a:gd name="T48" fmla="*/ 835 w 1031"/>
                    <a:gd name="T49" fmla="*/ 859 h 1107"/>
                    <a:gd name="T50" fmla="*/ 196 w 1031"/>
                    <a:gd name="T51" fmla="*/ 859 h 1107"/>
                    <a:gd name="T52" fmla="*/ 349 w 1031"/>
                    <a:gd name="T53" fmla="*/ 828 h 1107"/>
                    <a:gd name="T54" fmla="*/ 515 w 1031"/>
                    <a:gd name="T55" fmla="*/ 658 h 1107"/>
                    <a:gd name="T56" fmla="*/ 681 w 1031"/>
                    <a:gd name="T57" fmla="*/ 828 h 1107"/>
                    <a:gd name="T58" fmla="*/ 835 w 1031"/>
                    <a:gd name="T59" fmla="*/ 859 h 1107"/>
                    <a:gd name="T60" fmla="*/ 537 w 1031"/>
                    <a:gd name="T61" fmla="*/ 615 h 1107"/>
                    <a:gd name="T62" fmla="*/ 993 w 1031"/>
                    <a:gd name="T63" fmla="*/ 597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031" h="1107">
                      <a:moveTo>
                        <a:pt x="883" y="409"/>
                      </a:moveTo>
                      <a:cubicBezTo>
                        <a:pt x="1027" y="227"/>
                        <a:pt x="1027" y="227"/>
                        <a:pt x="1027" y="227"/>
                      </a:cubicBezTo>
                      <a:cubicBezTo>
                        <a:pt x="1030" y="224"/>
                        <a:pt x="1031" y="219"/>
                        <a:pt x="1030" y="215"/>
                      </a:cubicBezTo>
                      <a:cubicBezTo>
                        <a:pt x="1029" y="211"/>
                        <a:pt x="1026" y="207"/>
                        <a:pt x="1023" y="205"/>
                      </a:cubicBezTo>
                      <a:cubicBezTo>
                        <a:pt x="674" y="4"/>
                        <a:pt x="674" y="4"/>
                        <a:pt x="674" y="4"/>
                      </a:cubicBezTo>
                      <a:cubicBezTo>
                        <a:pt x="667" y="0"/>
                        <a:pt x="659" y="1"/>
                        <a:pt x="655" y="7"/>
                      </a:cubicBezTo>
                      <a:cubicBezTo>
                        <a:pt x="515" y="184"/>
                        <a:pt x="515" y="184"/>
                        <a:pt x="515" y="184"/>
                      </a:cubicBezTo>
                      <a:cubicBezTo>
                        <a:pt x="376" y="7"/>
                        <a:pt x="376" y="7"/>
                        <a:pt x="376" y="7"/>
                      </a:cubicBezTo>
                      <a:cubicBezTo>
                        <a:pt x="371" y="1"/>
                        <a:pt x="363" y="0"/>
                        <a:pt x="357" y="4"/>
                      </a:cubicBezTo>
                      <a:cubicBezTo>
                        <a:pt x="8" y="205"/>
                        <a:pt x="8" y="205"/>
                        <a:pt x="8" y="205"/>
                      </a:cubicBezTo>
                      <a:cubicBezTo>
                        <a:pt x="4" y="207"/>
                        <a:pt x="1" y="211"/>
                        <a:pt x="1" y="215"/>
                      </a:cubicBezTo>
                      <a:cubicBezTo>
                        <a:pt x="0" y="219"/>
                        <a:pt x="1" y="224"/>
                        <a:pt x="3" y="227"/>
                      </a:cubicBezTo>
                      <a:cubicBezTo>
                        <a:pt x="147" y="409"/>
                        <a:pt x="147" y="409"/>
                        <a:pt x="147" y="409"/>
                      </a:cubicBezTo>
                      <a:cubicBezTo>
                        <a:pt x="3" y="592"/>
                        <a:pt x="3" y="592"/>
                        <a:pt x="3" y="592"/>
                      </a:cubicBezTo>
                      <a:cubicBezTo>
                        <a:pt x="1" y="595"/>
                        <a:pt x="0" y="600"/>
                        <a:pt x="1" y="604"/>
                      </a:cubicBezTo>
                      <a:cubicBezTo>
                        <a:pt x="1" y="608"/>
                        <a:pt x="4" y="612"/>
                        <a:pt x="8" y="614"/>
                      </a:cubicBezTo>
                      <a:cubicBezTo>
                        <a:pt x="137" y="688"/>
                        <a:pt x="137" y="688"/>
                        <a:pt x="137" y="688"/>
                      </a:cubicBezTo>
                      <a:cubicBezTo>
                        <a:pt x="137" y="876"/>
                        <a:pt x="137" y="876"/>
                        <a:pt x="137" y="876"/>
                      </a:cubicBezTo>
                      <a:cubicBezTo>
                        <a:pt x="137" y="886"/>
                        <a:pt x="142" y="896"/>
                        <a:pt x="151" y="901"/>
                      </a:cubicBezTo>
                      <a:cubicBezTo>
                        <a:pt x="501" y="1103"/>
                        <a:pt x="501" y="1103"/>
                        <a:pt x="501" y="1103"/>
                      </a:cubicBezTo>
                      <a:cubicBezTo>
                        <a:pt x="505" y="1105"/>
                        <a:pt x="510" y="1107"/>
                        <a:pt x="515" y="1107"/>
                      </a:cubicBezTo>
                      <a:cubicBezTo>
                        <a:pt x="520" y="1107"/>
                        <a:pt x="525" y="1105"/>
                        <a:pt x="530" y="1103"/>
                      </a:cubicBezTo>
                      <a:cubicBezTo>
                        <a:pt x="879" y="901"/>
                        <a:pt x="879" y="901"/>
                        <a:pt x="879" y="901"/>
                      </a:cubicBezTo>
                      <a:cubicBezTo>
                        <a:pt x="888" y="896"/>
                        <a:pt x="894" y="886"/>
                        <a:pt x="894" y="876"/>
                      </a:cubicBezTo>
                      <a:cubicBezTo>
                        <a:pt x="894" y="688"/>
                        <a:pt x="894" y="688"/>
                        <a:pt x="894" y="688"/>
                      </a:cubicBezTo>
                      <a:cubicBezTo>
                        <a:pt x="1023" y="614"/>
                        <a:pt x="1023" y="614"/>
                        <a:pt x="1023" y="614"/>
                      </a:cubicBezTo>
                      <a:cubicBezTo>
                        <a:pt x="1026" y="612"/>
                        <a:pt x="1029" y="608"/>
                        <a:pt x="1030" y="604"/>
                      </a:cubicBezTo>
                      <a:cubicBezTo>
                        <a:pt x="1031" y="600"/>
                        <a:pt x="1030" y="595"/>
                        <a:pt x="1027" y="592"/>
                      </a:cubicBezTo>
                      <a:lnTo>
                        <a:pt x="883" y="409"/>
                      </a:lnTo>
                      <a:close/>
                      <a:moveTo>
                        <a:pt x="515" y="594"/>
                      </a:moveTo>
                      <a:cubicBezTo>
                        <a:pt x="196" y="409"/>
                        <a:pt x="196" y="409"/>
                        <a:pt x="196" y="409"/>
                      </a:cubicBezTo>
                      <a:cubicBezTo>
                        <a:pt x="515" y="225"/>
                        <a:pt x="515" y="225"/>
                        <a:pt x="515" y="225"/>
                      </a:cubicBezTo>
                      <a:cubicBezTo>
                        <a:pt x="835" y="409"/>
                        <a:pt x="835" y="409"/>
                        <a:pt x="835" y="409"/>
                      </a:cubicBezTo>
                      <a:lnTo>
                        <a:pt x="515" y="594"/>
                      </a:lnTo>
                      <a:close/>
                      <a:moveTo>
                        <a:pt x="670" y="35"/>
                      </a:moveTo>
                      <a:cubicBezTo>
                        <a:pt x="993" y="222"/>
                        <a:pt x="993" y="222"/>
                        <a:pt x="993" y="222"/>
                      </a:cubicBezTo>
                      <a:cubicBezTo>
                        <a:pt x="861" y="390"/>
                        <a:pt x="861" y="390"/>
                        <a:pt x="861" y="390"/>
                      </a:cubicBezTo>
                      <a:cubicBezTo>
                        <a:pt x="537" y="204"/>
                        <a:pt x="537" y="204"/>
                        <a:pt x="537" y="204"/>
                      </a:cubicBezTo>
                      <a:lnTo>
                        <a:pt x="670" y="35"/>
                      </a:lnTo>
                      <a:close/>
                      <a:moveTo>
                        <a:pt x="360" y="35"/>
                      </a:moveTo>
                      <a:cubicBezTo>
                        <a:pt x="493" y="204"/>
                        <a:pt x="493" y="204"/>
                        <a:pt x="493" y="204"/>
                      </a:cubicBezTo>
                      <a:cubicBezTo>
                        <a:pt x="170" y="390"/>
                        <a:pt x="170" y="390"/>
                        <a:pt x="170" y="390"/>
                      </a:cubicBezTo>
                      <a:cubicBezTo>
                        <a:pt x="37" y="222"/>
                        <a:pt x="37" y="222"/>
                        <a:pt x="37" y="222"/>
                      </a:cubicBezTo>
                      <a:lnTo>
                        <a:pt x="360" y="35"/>
                      </a:lnTo>
                      <a:close/>
                      <a:moveTo>
                        <a:pt x="170" y="428"/>
                      </a:moveTo>
                      <a:cubicBezTo>
                        <a:pt x="493" y="615"/>
                        <a:pt x="493" y="615"/>
                        <a:pt x="493" y="615"/>
                      </a:cubicBezTo>
                      <a:cubicBezTo>
                        <a:pt x="360" y="783"/>
                        <a:pt x="360" y="783"/>
                        <a:pt x="360" y="783"/>
                      </a:cubicBezTo>
                      <a:cubicBezTo>
                        <a:pt x="37" y="597"/>
                        <a:pt x="37" y="597"/>
                        <a:pt x="37" y="597"/>
                      </a:cubicBezTo>
                      <a:lnTo>
                        <a:pt x="170" y="428"/>
                      </a:lnTo>
                      <a:close/>
                      <a:moveTo>
                        <a:pt x="835" y="859"/>
                      </a:moveTo>
                      <a:cubicBezTo>
                        <a:pt x="515" y="1043"/>
                        <a:pt x="515" y="1043"/>
                        <a:pt x="515" y="1043"/>
                      </a:cubicBezTo>
                      <a:cubicBezTo>
                        <a:pt x="196" y="859"/>
                        <a:pt x="196" y="859"/>
                        <a:pt x="196" y="859"/>
                      </a:cubicBezTo>
                      <a:cubicBezTo>
                        <a:pt x="196" y="739"/>
                        <a:pt x="196" y="739"/>
                        <a:pt x="196" y="739"/>
                      </a:cubicBezTo>
                      <a:cubicBezTo>
                        <a:pt x="349" y="828"/>
                        <a:pt x="349" y="828"/>
                        <a:pt x="349" y="828"/>
                      </a:cubicBezTo>
                      <a:cubicBezTo>
                        <a:pt x="362" y="835"/>
                        <a:pt x="378" y="832"/>
                        <a:pt x="387" y="821"/>
                      </a:cubicBezTo>
                      <a:cubicBezTo>
                        <a:pt x="515" y="658"/>
                        <a:pt x="515" y="658"/>
                        <a:pt x="515" y="658"/>
                      </a:cubicBezTo>
                      <a:cubicBezTo>
                        <a:pt x="643" y="821"/>
                        <a:pt x="643" y="821"/>
                        <a:pt x="643" y="821"/>
                      </a:cubicBezTo>
                      <a:cubicBezTo>
                        <a:pt x="652" y="832"/>
                        <a:pt x="668" y="835"/>
                        <a:pt x="681" y="828"/>
                      </a:cubicBezTo>
                      <a:cubicBezTo>
                        <a:pt x="835" y="739"/>
                        <a:pt x="835" y="739"/>
                        <a:pt x="835" y="739"/>
                      </a:cubicBezTo>
                      <a:lnTo>
                        <a:pt x="835" y="859"/>
                      </a:lnTo>
                      <a:close/>
                      <a:moveTo>
                        <a:pt x="670" y="783"/>
                      </a:moveTo>
                      <a:cubicBezTo>
                        <a:pt x="537" y="615"/>
                        <a:pt x="537" y="615"/>
                        <a:pt x="537" y="615"/>
                      </a:cubicBezTo>
                      <a:cubicBezTo>
                        <a:pt x="861" y="428"/>
                        <a:pt x="861" y="428"/>
                        <a:pt x="861" y="428"/>
                      </a:cubicBezTo>
                      <a:cubicBezTo>
                        <a:pt x="993" y="597"/>
                        <a:pt x="993" y="597"/>
                        <a:pt x="993" y="597"/>
                      </a:cubicBezTo>
                      <a:lnTo>
                        <a:pt x="670" y="783"/>
                      </a:lnTo>
                      <a:close/>
                    </a:path>
                  </a:pathLst>
                </a:custGeom>
                <a:solidFill>
                  <a:srgbClr val="1E69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26" name="椭圆 63"/>
                <p:cNvSpPr>
                  <a:spLocks noChangeArrowheads="1"/>
                </p:cNvSpPr>
                <p:nvPr/>
              </p:nvSpPr>
              <p:spPr bwMode="auto">
                <a:xfrm>
                  <a:off x="462" y="242"/>
                  <a:ext cx="822038" cy="822325"/>
                </a:xfrm>
                <a:prstGeom prst="ellipse">
                  <a:avLst/>
                </a:prstGeom>
                <a:noFill/>
                <a:ln w="15875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80207"/>
            <a:ext cx="34940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4449" y="600868"/>
            <a:ext cx="2719564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Pages>0</Pages>
  <Words>426</Words>
  <Characters>0</Characters>
  <Application>Microsoft Office PowerPoint</Application>
  <DocSecurity>0</DocSecurity>
  <PresentationFormat>自定义</PresentationFormat>
  <Lines>0</Lines>
  <Paragraphs>74</Paragraphs>
  <Slides>12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senry gee</dc:creator>
  <cp:lastModifiedBy>youokme1998</cp:lastModifiedBy>
  <cp:revision>68</cp:revision>
  <dcterms:created xsi:type="dcterms:W3CDTF">2015-05-08T01:08:20Z</dcterms:created>
  <dcterms:modified xsi:type="dcterms:W3CDTF">2017-11-05T02:37:56Z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